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Шашкина Ирина" initials="ШИ" lastIdx="1" clrIdx="0">
    <p:extLst>
      <p:ext uri="{19B8F6BF-5375-455C-9EA6-DF929625EA0E}">
        <p15:presenceInfo xmlns:p15="http://schemas.microsoft.com/office/powerpoint/2012/main" userId="Шашкина Ирин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F053"/>
    <a:srgbClr val="BDEB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06" autoAdjust="0"/>
    <p:restoredTop sz="96374" autoAdjust="0"/>
  </p:normalViewPr>
  <p:slideViewPr>
    <p:cSldViewPr snapToGrid="0">
      <p:cViewPr>
        <p:scale>
          <a:sx n="100" d="100"/>
          <a:sy n="100" d="100"/>
        </p:scale>
        <p:origin x="1164" y="33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7C8B2A-048D-4E98-B796-771C6D41D724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2538BE-9618-4B1A-BC2E-D9F04395B2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6650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C34387-B8FE-098D-696E-F574603DDB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7EFEB97-457F-5121-F0EB-DD50662921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DDE19EE-729A-8227-DA6A-9DA7963DA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3CE9-756C-43A5-B035-BBBF4CBD06DA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55EA4F7-120A-5EFB-A42B-6FEA6BE49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59C3A8B-1B0B-102A-C188-484A93C4A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5F3A1-6EA2-46B6-822D-034F6E4A4E5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Рисунок 64">
            <a:extLst>
              <a:ext uri="{FF2B5EF4-FFF2-40B4-BE49-F238E27FC236}">
                <a16:creationId xmlns:a16="http://schemas.microsoft.com/office/drawing/2014/main" id="{2E8D6526-8E56-8D56-A12A-66E384435B01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546618" y="3424193"/>
            <a:ext cx="1664694" cy="2774488"/>
          </a:xfrm>
          <a:ln w="19050">
            <a:solidFill>
              <a:srgbClr val="D0F053"/>
            </a:solidFill>
            <a:prstDash val="sysDash"/>
          </a:ln>
        </p:spPr>
      </p:sp>
    </p:spTree>
    <p:extLst>
      <p:ext uri="{BB962C8B-B14F-4D97-AF65-F5344CB8AC3E}">
        <p14:creationId xmlns:p14="http://schemas.microsoft.com/office/powerpoint/2010/main" val="3070332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12DBA8-D3D0-488E-A06F-693AAE082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A375909-149F-7DEE-487B-9DD7686910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8B2CDE9-FF53-7399-8900-0DA137E74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3CE9-756C-43A5-B035-BBBF4CBD06DA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1E2240A-A01E-3B87-DCAE-B271C1D95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FDF7BDA-5F26-AF3D-6D17-026A27CDB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5F3A1-6EA2-46B6-822D-034F6E4A4E5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Рисунок 64">
            <a:extLst>
              <a:ext uri="{FF2B5EF4-FFF2-40B4-BE49-F238E27FC236}">
                <a16:creationId xmlns:a16="http://schemas.microsoft.com/office/drawing/2014/main" id="{6C48F955-2AB5-66C4-AE77-096F34CD8172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546618" y="3424193"/>
            <a:ext cx="1664694" cy="2774488"/>
          </a:xfrm>
          <a:ln w="19050">
            <a:solidFill>
              <a:srgbClr val="D0F053"/>
            </a:solidFill>
            <a:prstDash val="sysDash"/>
          </a:ln>
        </p:spPr>
      </p:sp>
    </p:spTree>
    <p:extLst>
      <p:ext uri="{BB962C8B-B14F-4D97-AF65-F5344CB8AC3E}">
        <p14:creationId xmlns:p14="http://schemas.microsoft.com/office/powerpoint/2010/main" val="427785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615085F-DD7F-6F80-C935-8F4A6B88BC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BC3D691-35BB-70D8-30EF-CC5E9F6D97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8AF1FC5-7648-79B2-89AE-68E2017C0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3CE9-756C-43A5-B035-BBBF4CBD06DA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5AC826C-8C25-6285-86A4-FB4B77551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90B081C-6948-61A7-AA5C-000B65C66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5F3A1-6EA2-46B6-822D-034F6E4A4E5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Рисунок 64">
            <a:extLst>
              <a:ext uri="{FF2B5EF4-FFF2-40B4-BE49-F238E27FC236}">
                <a16:creationId xmlns:a16="http://schemas.microsoft.com/office/drawing/2014/main" id="{4BC8E62E-B0BA-53FD-54E2-BC3CD466CA83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546618" y="3424193"/>
            <a:ext cx="1664694" cy="2774488"/>
          </a:xfrm>
          <a:ln w="19050">
            <a:solidFill>
              <a:srgbClr val="D0F053"/>
            </a:solidFill>
            <a:prstDash val="sysDash"/>
          </a:ln>
        </p:spPr>
      </p:sp>
    </p:spTree>
    <p:extLst>
      <p:ext uri="{BB962C8B-B14F-4D97-AF65-F5344CB8AC3E}">
        <p14:creationId xmlns:p14="http://schemas.microsoft.com/office/powerpoint/2010/main" val="641802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>
            <a:extLst>
              <a:ext uri="{FF2B5EF4-FFF2-40B4-BE49-F238E27FC236}">
                <a16:creationId xmlns:a16="http://schemas.microsoft.com/office/drawing/2014/main" id="{CD092835-E338-473F-BBB8-ADAD5C1A79F4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09600" y="3290376"/>
            <a:ext cx="1650888" cy="2751288"/>
          </a:xfrm>
        </p:spPr>
        <p:txBody>
          <a:bodyPr/>
          <a:lstStyle/>
          <a:p>
            <a:endParaRPr lang="ru-RU"/>
          </a:p>
        </p:txBody>
      </p:sp>
      <p:sp>
        <p:nvSpPr>
          <p:cNvPr id="17" name="Рисунок 3">
            <a:extLst>
              <a:ext uri="{FF2B5EF4-FFF2-40B4-BE49-F238E27FC236}">
                <a16:creationId xmlns:a16="http://schemas.microsoft.com/office/drawing/2014/main" id="{6DDD5505-C6DA-4783-B3C5-1E77FF806F1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746473" y="3290376"/>
            <a:ext cx="1650888" cy="2751288"/>
          </a:xfrm>
        </p:spPr>
        <p:txBody>
          <a:bodyPr/>
          <a:lstStyle/>
          <a:p>
            <a:endParaRPr lang="ru-RU"/>
          </a:p>
        </p:txBody>
      </p:sp>
      <p:sp>
        <p:nvSpPr>
          <p:cNvPr id="20" name="Рисунок 3">
            <a:extLst>
              <a:ext uri="{FF2B5EF4-FFF2-40B4-BE49-F238E27FC236}">
                <a16:creationId xmlns:a16="http://schemas.microsoft.com/office/drawing/2014/main" id="{5D58F20D-1B05-47D6-9A30-802865839E4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883346" y="3290376"/>
            <a:ext cx="1650888" cy="2751288"/>
          </a:xfrm>
        </p:spPr>
        <p:txBody>
          <a:bodyPr/>
          <a:lstStyle/>
          <a:p>
            <a:endParaRPr lang="ru-RU"/>
          </a:p>
        </p:txBody>
      </p:sp>
      <p:sp>
        <p:nvSpPr>
          <p:cNvPr id="25" name="Рисунок 3">
            <a:extLst>
              <a:ext uri="{FF2B5EF4-FFF2-40B4-BE49-F238E27FC236}">
                <a16:creationId xmlns:a16="http://schemas.microsoft.com/office/drawing/2014/main" id="{C22FE263-96BA-4997-B364-241D1275C9C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7020220" y="3290376"/>
            <a:ext cx="1650888" cy="2751288"/>
          </a:xfrm>
        </p:spPr>
        <p:txBody>
          <a:bodyPr/>
          <a:lstStyle/>
          <a:p>
            <a:endParaRPr lang="ru-RU"/>
          </a:p>
        </p:txBody>
      </p:sp>
      <p:sp>
        <p:nvSpPr>
          <p:cNvPr id="2" name="Рисунок 64">
            <a:extLst>
              <a:ext uri="{FF2B5EF4-FFF2-40B4-BE49-F238E27FC236}">
                <a16:creationId xmlns:a16="http://schemas.microsoft.com/office/drawing/2014/main" id="{8F54B992-5E98-36AD-216D-04B0B245DEFF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241818" y="3119393"/>
            <a:ext cx="1664694" cy="2774488"/>
          </a:xfrm>
          <a:ln w="19050">
            <a:solidFill>
              <a:srgbClr val="D0F053"/>
            </a:solidFill>
            <a:prstDash val="sysDash"/>
          </a:ln>
        </p:spPr>
      </p:sp>
      <p:sp>
        <p:nvSpPr>
          <p:cNvPr id="3" name="Рисунок 64">
            <a:extLst>
              <a:ext uri="{FF2B5EF4-FFF2-40B4-BE49-F238E27FC236}">
                <a16:creationId xmlns:a16="http://schemas.microsoft.com/office/drawing/2014/main" id="{4D977E17-C370-2717-4AC4-CF319A073A3F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394218" y="3271793"/>
            <a:ext cx="1664694" cy="2774488"/>
          </a:xfrm>
          <a:ln w="19050">
            <a:solidFill>
              <a:srgbClr val="D0F053"/>
            </a:solidFill>
            <a:prstDash val="sysDash"/>
          </a:ln>
        </p:spPr>
      </p:sp>
      <p:sp>
        <p:nvSpPr>
          <p:cNvPr id="5" name="Рисунок 64">
            <a:extLst>
              <a:ext uri="{FF2B5EF4-FFF2-40B4-BE49-F238E27FC236}">
                <a16:creationId xmlns:a16="http://schemas.microsoft.com/office/drawing/2014/main" id="{50047B3D-4F6B-D4B5-F250-1C39458CF095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546618" y="3424193"/>
            <a:ext cx="1664694" cy="2774488"/>
          </a:xfrm>
          <a:ln w="19050">
            <a:solidFill>
              <a:srgbClr val="D0F053"/>
            </a:solidFill>
            <a:prstDash val="sysDash"/>
          </a:ln>
        </p:spPr>
      </p:sp>
      <p:sp>
        <p:nvSpPr>
          <p:cNvPr id="7" name="Рисунок 64">
            <a:extLst>
              <a:ext uri="{FF2B5EF4-FFF2-40B4-BE49-F238E27FC236}">
                <a16:creationId xmlns:a16="http://schemas.microsoft.com/office/drawing/2014/main" id="{BBB90A47-45C6-CF84-CA44-C364819AB19A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6699018" y="3576593"/>
            <a:ext cx="1664694" cy="2774488"/>
          </a:xfrm>
          <a:ln w="19050">
            <a:solidFill>
              <a:srgbClr val="D0F053"/>
            </a:solidFill>
            <a:prstDash val="sysDash"/>
          </a:ln>
        </p:spPr>
      </p:sp>
    </p:spTree>
    <p:extLst>
      <p:ext uri="{BB962C8B-B14F-4D97-AF65-F5344CB8AC3E}">
        <p14:creationId xmlns:p14="http://schemas.microsoft.com/office/powerpoint/2010/main" val="556857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634">
          <p15:clr>
            <a:srgbClr val="FBAE40"/>
          </p15:clr>
        </p15:guide>
        <p15:guide id="2" pos="633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A7C218-609F-E402-417F-6F6A3E53D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E93A9E-D4F1-577D-6BDB-81278D20CA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6E85F54-1C35-4DEE-75C2-F7CF0C820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3CE9-756C-43A5-B035-BBBF4CBD06DA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EC98CA5-E10C-78C3-3142-BEF4A9B0A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FCE2FC0-47B6-3570-5B0A-96A7329F2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5F3A1-6EA2-46B6-822D-034F6E4A4E5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Рисунок 64">
            <a:extLst>
              <a:ext uri="{FF2B5EF4-FFF2-40B4-BE49-F238E27FC236}">
                <a16:creationId xmlns:a16="http://schemas.microsoft.com/office/drawing/2014/main" id="{2073C779-5C8A-350C-C7CC-79EEAE8F901F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546618" y="3424193"/>
            <a:ext cx="1664694" cy="2774488"/>
          </a:xfrm>
          <a:ln w="19050">
            <a:solidFill>
              <a:srgbClr val="D0F053"/>
            </a:solidFill>
            <a:prstDash val="sysDash"/>
          </a:ln>
        </p:spPr>
      </p:sp>
    </p:spTree>
    <p:extLst>
      <p:ext uri="{BB962C8B-B14F-4D97-AF65-F5344CB8AC3E}">
        <p14:creationId xmlns:p14="http://schemas.microsoft.com/office/powerpoint/2010/main" val="455093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C009DB-CA70-F2CF-388A-1DE903C91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5864C6C-0856-D677-7396-23577D53D1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500D307-E728-11B4-737E-22A60C41D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3CE9-756C-43A5-B035-BBBF4CBD06DA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147336D-A610-62E7-6065-871173547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0A4704-EC3A-90BC-8BDD-B2883F5A1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5F3A1-6EA2-46B6-822D-034F6E4A4E5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Рисунок 64">
            <a:extLst>
              <a:ext uri="{FF2B5EF4-FFF2-40B4-BE49-F238E27FC236}">
                <a16:creationId xmlns:a16="http://schemas.microsoft.com/office/drawing/2014/main" id="{1295E13B-B760-14D8-83F9-1E60ADB50240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546618" y="3424193"/>
            <a:ext cx="1664694" cy="2774488"/>
          </a:xfrm>
          <a:ln w="19050">
            <a:solidFill>
              <a:srgbClr val="D0F053"/>
            </a:solidFill>
            <a:prstDash val="sysDash"/>
          </a:ln>
        </p:spPr>
      </p:sp>
    </p:spTree>
    <p:extLst>
      <p:ext uri="{BB962C8B-B14F-4D97-AF65-F5344CB8AC3E}">
        <p14:creationId xmlns:p14="http://schemas.microsoft.com/office/powerpoint/2010/main" val="19033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5E5F2E-7FDF-8D70-C38B-CC9D2A7D5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8A456DA-E5BD-9038-568A-59FE9D3274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804F8B0-FF46-B412-04AC-802D7112B7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70CA196-46B8-261A-23A1-C52AE0168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3CE9-756C-43A5-B035-BBBF4CBD06DA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2E024C8-ACFA-85E8-B3B5-41F35C7A7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A565DD2-7833-37FB-668B-C65894C32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5F3A1-6EA2-46B6-822D-034F6E4A4E5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Рисунок 64">
            <a:extLst>
              <a:ext uri="{FF2B5EF4-FFF2-40B4-BE49-F238E27FC236}">
                <a16:creationId xmlns:a16="http://schemas.microsoft.com/office/drawing/2014/main" id="{0E8F6209-6159-FE1B-CEB0-ADA2D2BFD0C6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546618" y="3424193"/>
            <a:ext cx="1664694" cy="2774488"/>
          </a:xfrm>
          <a:ln w="19050">
            <a:solidFill>
              <a:srgbClr val="D0F053"/>
            </a:solidFill>
            <a:prstDash val="sysDash"/>
          </a:ln>
        </p:spPr>
      </p:sp>
    </p:spTree>
    <p:extLst>
      <p:ext uri="{BB962C8B-B14F-4D97-AF65-F5344CB8AC3E}">
        <p14:creationId xmlns:p14="http://schemas.microsoft.com/office/powerpoint/2010/main" val="1784601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D76098-7E7D-B592-1C80-798AC9BF7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41513FB-4667-5AAD-FF23-9660EC8FEF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4CD85BE-9BF6-F924-7F90-FA66076B97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F5D816B-5EE5-AC3B-C0F8-114CB89F75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FD0D515-DA03-5AA4-BFF7-629F8544C8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1DBAF10-938B-E535-E1A7-4A8E041EC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3CE9-756C-43A5-B035-BBBF4CBD06DA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1173281-065C-E800-C5CB-7224410BB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26C599E-1098-5515-417C-D5408D83A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5F3A1-6EA2-46B6-822D-034F6E4A4E5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64">
            <a:extLst>
              <a:ext uri="{FF2B5EF4-FFF2-40B4-BE49-F238E27FC236}">
                <a16:creationId xmlns:a16="http://schemas.microsoft.com/office/drawing/2014/main" id="{1BA3EC41-D1F7-D455-1C42-C9BF7EB945FF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546618" y="3424193"/>
            <a:ext cx="1664694" cy="2774488"/>
          </a:xfrm>
          <a:ln w="19050">
            <a:solidFill>
              <a:srgbClr val="D0F053"/>
            </a:solidFill>
            <a:prstDash val="sysDash"/>
          </a:ln>
        </p:spPr>
      </p:sp>
    </p:spTree>
    <p:extLst>
      <p:ext uri="{BB962C8B-B14F-4D97-AF65-F5344CB8AC3E}">
        <p14:creationId xmlns:p14="http://schemas.microsoft.com/office/powerpoint/2010/main" val="3534162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9F4529-6471-3C1C-E332-A3060D806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F3C6231-2BDC-5D22-A208-EA7D74B2C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3CE9-756C-43A5-B035-BBBF4CBD06DA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7AB73A3-61FE-722D-C84E-637787295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8F9FBCB-79D3-E934-BE0D-DDED39F5B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5F3A1-6EA2-46B6-822D-034F6E4A4E5F}" type="slidenum">
              <a:rPr lang="ru-RU" smtClean="0"/>
              <a:t>‹#›</a:t>
            </a:fld>
            <a:endParaRPr lang="ru-RU"/>
          </a:p>
        </p:txBody>
      </p:sp>
      <p:sp>
        <p:nvSpPr>
          <p:cNvPr id="6" name="Рисунок 64">
            <a:extLst>
              <a:ext uri="{FF2B5EF4-FFF2-40B4-BE49-F238E27FC236}">
                <a16:creationId xmlns:a16="http://schemas.microsoft.com/office/drawing/2014/main" id="{1FAE0A4D-6711-3633-436F-6F1BD0C84FD2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546618" y="3424193"/>
            <a:ext cx="1664694" cy="2774488"/>
          </a:xfrm>
          <a:ln w="19050">
            <a:solidFill>
              <a:srgbClr val="D0F053"/>
            </a:solidFill>
            <a:prstDash val="sysDash"/>
          </a:ln>
        </p:spPr>
      </p:sp>
    </p:spTree>
    <p:extLst>
      <p:ext uri="{BB962C8B-B14F-4D97-AF65-F5344CB8AC3E}">
        <p14:creationId xmlns:p14="http://schemas.microsoft.com/office/powerpoint/2010/main" val="2842823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314622B-6BEA-9B46-1C3B-51B461D28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3CE9-756C-43A5-B035-BBBF4CBD06DA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C6FEED2-EA88-51B0-5410-0F41DF98C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09CEC87-96CF-231B-4F5D-C75DFD060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5F3A1-6EA2-46B6-822D-034F6E4A4E5F}" type="slidenum">
              <a:rPr lang="ru-RU" smtClean="0"/>
              <a:t>‹#›</a:t>
            </a:fld>
            <a:endParaRPr lang="ru-RU"/>
          </a:p>
        </p:txBody>
      </p:sp>
      <p:sp>
        <p:nvSpPr>
          <p:cNvPr id="5" name="Рисунок 64">
            <a:extLst>
              <a:ext uri="{FF2B5EF4-FFF2-40B4-BE49-F238E27FC236}">
                <a16:creationId xmlns:a16="http://schemas.microsoft.com/office/drawing/2014/main" id="{52E9D3B8-E4C4-B1D5-EC5A-9363B544B702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546618" y="3424193"/>
            <a:ext cx="1664694" cy="2774488"/>
          </a:xfrm>
          <a:ln w="19050">
            <a:solidFill>
              <a:srgbClr val="D0F053"/>
            </a:solidFill>
            <a:prstDash val="sysDash"/>
          </a:ln>
        </p:spPr>
      </p:sp>
    </p:spTree>
    <p:extLst>
      <p:ext uri="{BB962C8B-B14F-4D97-AF65-F5344CB8AC3E}">
        <p14:creationId xmlns:p14="http://schemas.microsoft.com/office/powerpoint/2010/main" val="2458664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9ED1B3-208D-D348-7CF6-482F9FC2B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E92854-358D-B6CC-C1B9-5B2E94053C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6CD9D84-F4F0-0E06-AC25-27C31CF738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B45D0F5-416B-864E-6FC2-EE27D3755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3CE9-756C-43A5-B035-BBBF4CBD06DA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DC51B72-AEFA-CFB5-82C6-A031916B4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F8B753B-9161-FDB7-EB36-C6835A631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5F3A1-6EA2-46B6-822D-034F6E4A4E5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Рисунок 64">
            <a:extLst>
              <a:ext uri="{FF2B5EF4-FFF2-40B4-BE49-F238E27FC236}">
                <a16:creationId xmlns:a16="http://schemas.microsoft.com/office/drawing/2014/main" id="{43825247-06C2-D2B5-0389-964AD2F91F10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546618" y="3424193"/>
            <a:ext cx="1664694" cy="2774488"/>
          </a:xfrm>
          <a:ln w="19050">
            <a:solidFill>
              <a:srgbClr val="D0F053"/>
            </a:solidFill>
            <a:prstDash val="sysDash"/>
          </a:ln>
        </p:spPr>
      </p:sp>
    </p:spTree>
    <p:extLst>
      <p:ext uri="{BB962C8B-B14F-4D97-AF65-F5344CB8AC3E}">
        <p14:creationId xmlns:p14="http://schemas.microsoft.com/office/powerpoint/2010/main" val="2919468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D24190-18F4-65EE-A27F-7ABE7C9AC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DEC522D-4C41-F54F-CCCA-589C6680C2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A9F2DB2-4938-8BB3-FF36-D96F44744A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260C5F8-9891-5A37-95E0-3A95BE103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3CE9-756C-43A5-B035-BBBF4CBD06DA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BCD8367-FD1D-841E-F564-41CA157FA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F88E1C6-BBD2-6D3D-63CA-1FC845D54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5F3A1-6EA2-46B6-822D-034F6E4A4E5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Рисунок 64">
            <a:extLst>
              <a:ext uri="{FF2B5EF4-FFF2-40B4-BE49-F238E27FC236}">
                <a16:creationId xmlns:a16="http://schemas.microsoft.com/office/drawing/2014/main" id="{94B5620D-DCDD-6DEF-9116-78C245D5BE53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546618" y="3424193"/>
            <a:ext cx="1664694" cy="2774488"/>
          </a:xfrm>
          <a:ln w="19050">
            <a:solidFill>
              <a:srgbClr val="D0F053"/>
            </a:solidFill>
            <a:prstDash val="sysDash"/>
          </a:ln>
        </p:spPr>
      </p:sp>
    </p:spTree>
    <p:extLst>
      <p:ext uri="{BB962C8B-B14F-4D97-AF65-F5344CB8AC3E}">
        <p14:creationId xmlns:p14="http://schemas.microsoft.com/office/powerpoint/2010/main" val="3379522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9F70B8-BED7-F52E-B7C8-A3D4BE058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2173CEB-3F66-4A0D-3FEE-970A5EE4A6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B0D21A-4013-5E9B-7DBD-29AFD785BE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F3CE9-756C-43A5-B035-BBBF4CBD06DA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6FDE8EE-0AB9-6E53-D0DF-DE6F84BA5A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8C27798-6EE3-426C-BF18-A7347A032E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5F3A1-6EA2-46B6-822D-034F6E4A4E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1830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41FA4296-B5A9-9953-60E1-779E8B10067A}"/>
              </a:ext>
            </a:extLst>
          </p:cNvPr>
          <p:cNvSpPr/>
          <p:nvPr/>
        </p:nvSpPr>
        <p:spPr>
          <a:xfrm>
            <a:off x="242304" y="1531187"/>
            <a:ext cx="3848968" cy="4436524"/>
          </a:xfrm>
          <a:prstGeom prst="rect">
            <a:avLst/>
          </a:prstGeom>
          <a:solidFill>
            <a:srgbClr val="D0F053"/>
          </a:solidFill>
          <a:ln w="25400" cap="flat">
            <a:noFill/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124169" tIns="124169" rIns="177385" bIns="124169" numCol="1" spcCol="38100" rtlCol="0" anchor="t">
            <a:spAutoFit/>
          </a:bodyPr>
          <a:lstStyle/>
          <a:p>
            <a:pPr hangingPunct="0">
              <a:spcAft>
                <a:spcPts val="600"/>
              </a:spcAft>
            </a:pPr>
            <a:r>
              <a:rPr lang="ru-RU" sz="1100" dirty="0">
                <a:latin typeface="Golos Text" panose="020B0503020202020204" pitchFamily="34" charset="-52"/>
                <a:cs typeface="Golos Text" panose="020B0503020202020204" pitchFamily="34" charset="-52"/>
                <a:sym typeface="Calibri"/>
              </a:rPr>
              <a:t>Раскадровка – изображения, на которых представлены ключевые кадры баннера в порядковой последовательности. </a:t>
            </a:r>
            <a:br>
              <a:rPr lang="ru-RU" sz="1100" dirty="0">
                <a:latin typeface="Golos Text" panose="020B0503020202020204" pitchFamily="34" charset="-52"/>
                <a:cs typeface="Golos Text" panose="020B0503020202020204" pitchFamily="34" charset="-52"/>
                <a:sym typeface="Calibri"/>
              </a:rPr>
            </a:br>
            <a:endParaRPr lang="ru-RU" sz="1100" dirty="0">
              <a:latin typeface="Golos Text" panose="020B0503020202020204" pitchFamily="34" charset="-52"/>
              <a:cs typeface="Golos Text" panose="020B0503020202020204" pitchFamily="34" charset="-52"/>
              <a:sym typeface="Calibri"/>
            </a:endParaRPr>
          </a:p>
          <a:p>
            <a:pPr hangingPunct="0">
              <a:spcAft>
                <a:spcPts val="600"/>
              </a:spcAft>
            </a:pPr>
            <a:r>
              <a:rPr lang="ru-RU" sz="1100" b="1" dirty="0">
                <a:latin typeface="Golos Text" panose="020B0503020202020204" pitchFamily="34" charset="-52"/>
                <a:cs typeface="Golos Text" panose="020B0503020202020204" pitchFamily="34" charset="-52"/>
                <a:sym typeface="Calibri"/>
              </a:rPr>
              <a:t>Требования к раскадровке: </a:t>
            </a:r>
          </a:p>
          <a:p>
            <a:pPr marL="171450" indent="-171450" hangingPunct="0">
              <a:buFont typeface="Arial" panose="020B0604020202020204" pitchFamily="34" charset="0"/>
              <a:buChar char="•"/>
            </a:pPr>
            <a:r>
              <a:rPr lang="ru-RU" sz="1100" dirty="0">
                <a:latin typeface="Golos Text" panose="020B0503020202020204" pitchFamily="34" charset="-52"/>
                <a:cs typeface="Golos Text" panose="020B0503020202020204" pitchFamily="34" charset="-52"/>
                <a:sym typeface="Calibri"/>
              </a:rPr>
              <a:t>вертикальный формат, 240x400 </a:t>
            </a:r>
            <a:r>
              <a:rPr lang="en-US" sz="1100" dirty="0">
                <a:latin typeface="Golos Text" panose="020B0503020202020204" pitchFamily="34" charset="-52"/>
                <a:cs typeface="Golos Text" panose="020B0503020202020204" pitchFamily="34" charset="-52"/>
                <a:sym typeface="Calibri"/>
              </a:rPr>
              <a:t>(9x</a:t>
            </a:r>
            <a:r>
              <a:rPr lang="ru-RU" sz="1100" dirty="0">
                <a:latin typeface="Golos Text" panose="020B0503020202020204" pitchFamily="34" charset="-52"/>
                <a:cs typeface="Golos Text" panose="020B0503020202020204" pitchFamily="34" charset="-52"/>
                <a:sym typeface="Calibri"/>
              </a:rPr>
              <a:t>16)</a:t>
            </a:r>
          </a:p>
          <a:p>
            <a:pPr marL="171450" indent="-171450" hangingPunct="0">
              <a:buFont typeface="Arial" panose="020B0604020202020204" pitchFamily="34" charset="0"/>
              <a:buChar char="•"/>
            </a:pPr>
            <a:r>
              <a:rPr lang="ru-RU" sz="1100" dirty="0" err="1">
                <a:latin typeface="Golos Text" panose="020B0503020202020204" pitchFamily="34" charset="-52"/>
                <a:cs typeface="Golos Text" panose="020B0503020202020204" pitchFamily="34" charset="-52"/>
                <a:sym typeface="Calibri"/>
              </a:rPr>
              <a:t>jpeg</a:t>
            </a:r>
            <a:r>
              <a:rPr lang="ru-RU" sz="1100" dirty="0">
                <a:latin typeface="Golos Text" panose="020B0503020202020204" pitchFamily="34" charset="-52"/>
                <a:cs typeface="Golos Text" panose="020B0503020202020204" pitchFamily="34" charset="-52"/>
                <a:sym typeface="Calibri"/>
              </a:rPr>
              <a:t>, </a:t>
            </a:r>
            <a:r>
              <a:rPr lang="ru-RU" sz="1100" dirty="0" err="1">
                <a:latin typeface="Golos Text" panose="020B0503020202020204" pitchFamily="34" charset="-52"/>
                <a:cs typeface="Golos Text" panose="020B0503020202020204" pitchFamily="34" charset="-52"/>
                <a:sym typeface="Calibri"/>
              </a:rPr>
              <a:t>png</a:t>
            </a:r>
            <a:endParaRPr lang="ru-RU" sz="1100" dirty="0">
              <a:latin typeface="Golos Text" panose="020B0503020202020204" pitchFamily="34" charset="-52"/>
              <a:cs typeface="Golos Text" panose="020B0503020202020204" pitchFamily="34" charset="-52"/>
              <a:sym typeface="Calibri"/>
            </a:endParaRPr>
          </a:p>
          <a:p>
            <a:pPr hangingPunct="0">
              <a:spcAft>
                <a:spcPts val="600"/>
              </a:spcAft>
            </a:pPr>
            <a:endParaRPr lang="ru-RU" sz="1100" dirty="0">
              <a:latin typeface="Golos Text" panose="020B0503020202020204" pitchFamily="34" charset="-52"/>
              <a:cs typeface="Golos Text" panose="020B0503020202020204" pitchFamily="34" charset="-52"/>
              <a:sym typeface="Calibri"/>
            </a:endParaRPr>
          </a:p>
          <a:p>
            <a:pPr hangingPunct="0">
              <a:spcAft>
                <a:spcPts val="600"/>
              </a:spcAft>
            </a:pPr>
            <a:r>
              <a:rPr lang="ru-RU" sz="1100" b="1" dirty="0">
                <a:latin typeface="Golos Text" panose="020B0503020202020204" pitchFamily="34" charset="-52"/>
                <a:cs typeface="Golos Text" panose="020B0503020202020204" pitchFamily="34" charset="-52"/>
                <a:sym typeface="Calibri"/>
              </a:rPr>
              <a:t>Рекомендации: </a:t>
            </a:r>
            <a:endParaRPr lang="en-US" sz="1100" b="1" dirty="0">
              <a:latin typeface="Golos Text" panose="020B0503020202020204" pitchFamily="34" charset="-52"/>
              <a:cs typeface="Golos Text" panose="020B0503020202020204" pitchFamily="34" charset="-52"/>
              <a:sym typeface="Calibri"/>
            </a:endParaRPr>
          </a:p>
          <a:p>
            <a:pPr marL="171450" indent="-171450" hangingPunct="0">
              <a:buFont typeface="Arial" panose="020B0604020202020204" pitchFamily="34" charset="0"/>
              <a:buChar char="•"/>
            </a:pPr>
            <a:r>
              <a:rPr lang="ru-RU" sz="1100" dirty="0">
                <a:latin typeface="Golos Text" panose="020B0503020202020204" pitchFamily="34" charset="-52"/>
                <a:cs typeface="Golos Text" panose="020B0503020202020204" pitchFamily="34" charset="-52"/>
                <a:sym typeface="Calibri"/>
              </a:rPr>
              <a:t>не менее 2 и не более 4 кадров</a:t>
            </a:r>
          </a:p>
          <a:p>
            <a:pPr marL="171450" indent="-171450" hangingPunct="0">
              <a:buFont typeface="Arial" panose="020B0604020202020204" pitchFamily="34" charset="0"/>
              <a:buChar char="•"/>
            </a:pPr>
            <a:r>
              <a:rPr lang="ru-RU" sz="1100" dirty="0">
                <a:latin typeface="Golos Text" panose="020B0503020202020204" pitchFamily="34" charset="-52"/>
                <a:cs typeface="Golos Text" panose="020B0503020202020204" pitchFamily="34" charset="-52"/>
                <a:sym typeface="Calibri"/>
              </a:rPr>
              <a:t>текст рекламного сообщения до 5 слов на каждом кадре </a:t>
            </a:r>
          </a:p>
          <a:p>
            <a:pPr marL="171450" indent="-171450" hangingPunct="0">
              <a:buFont typeface="Arial" panose="020B0604020202020204" pitchFamily="34" charset="0"/>
              <a:buChar char="•"/>
            </a:pPr>
            <a:r>
              <a:rPr lang="ru-RU" sz="1100" dirty="0">
                <a:latin typeface="Golos Text" panose="020B0503020202020204" pitchFamily="34" charset="-52"/>
                <a:cs typeface="Golos Text" panose="020B0503020202020204" pitchFamily="34" charset="-52"/>
                <a:sym typeface="Calibri"/>
              </a:rPr>
              <a:t>призыв к действию или кнопка на последнем кадре</a:t>
            </a:r>
          </a:p>
          <a:p>
            <a:pPr marL="171450" indent="-171450" hangingPunct="0">
              <a:buFont typeface="Arial" panose="020B0604020202020204" pitchFamily="34" charset="0"/>
              <a:buChar char="•"/>
            </a:pPr>
            <a:r>
              <a:rPr lang="ru-RU" sz="1100" dirty="0">
                <a:latin typeface="Golos Text" panose="020B0503020202020204" pitchFamily="34" charset="-52"/>
                <a:cs typeface="Golos Text" panose="020B0503020202020204" pitchFamily="34" charset="-52"/>
                <a:sym typeface="Calibri"/>
              </a:rPr>
              <a:t>программы для создания раскадровки: </a:t>
            </a:r>
            <a:r>
              <a:rPr lang="en-US" sz="1100" dirty="0" err="1">
                <a:latin typeface="Golos Text" panose="020B0503020202020204" pitchFamily="34" charset="-52"/>
                <a:cs typeface="Golos Text" panose="020B0503020202020204" pitchFamily="34" charset="-52"/>
                <a:sym typeface="Calibri"/>
              </a:rPr>
              <a:t>figma</a:t>
            </a:r>
            <a:r>
              <a:rPr lang="ru-RU" sz="1100" dirty="0">
                <a:latin typeface="Golos Text" panose="020B0503020202020204" pitchFamily="34" charset="-52"/>
                <a:cs typeface="Golos Text" panose="020B0503020202020204" pitchFamily="34" charset="-52"/>
                <a:sym typeface="Calibri"/>
              </a:rPr>
              <a:t>,</a:t>
            </a:r>
            <a:r>
              <a:rPr lang="en-US" sz="1100" dirty="0">
                <a:latin typeface="Golos Text" panose="020B0503020202020204" pitchFamily="34" charset="-52"/>
                <a:cs typeface="Golos Text" panose="020B0503020202020204" pitchFamily="34" charset="-52"/>
                <a:sym typeface="Calibri"/>
              </a:rPr>
              <a:t> adobe illustrator, </a:t>
            </a:r>
            <a:r>
              <a:rPr lang="en-US" sz="1100" dirty="0" err="1">
                <a:latin typeface="Golos Text" panose="020B0503020202020204" pitchFamily="34" charset="-52"/>
                <a:cs typeface="Golos Text" panose="020B0503020202020204" pitchFamily="34" charset="-52"/>
                <a:sym typeface="Calibri"/>
              </a:rPr>
              <a:t>canva</a:t>
            </a:r>
            <a:endParaRPr lang="ru-RU" sz="1100" dirty="0">
              <a:latin typeface="Golos Text" panose="020B0503020202020204" pitchFamily="34" charset="-52"/>
              <a:cs typeface="Golos Text" panose="020B0503020202020204" pitchFamily="34" charset="-52"/>
              <a:sym typeface="Calibri"/>
            </a:endParaRPr>
          </a:p>
          <a:p>
            <a:pPr hangingPunct="0">
              <a:spcAft>
                <a:spcPts val="600"/>
              </a:spcAft>
            </a:pPr>
            <a:endParaRPr lang="ru-RU" sz="1100" b="1" dirty="0">
              <a:latin typeface="Golos Text" panose="020B0503020202020204" pitchFamily="34" charset="-52"/>
              <a:cs typeface="Golos Text" panose="020B0503020202020204" pitchFamily="34" charset="-52"/>
              <a:sym typeface="Calibri"/>
            </a:endParaRPr>
          </a:p>
          <a:p>
            <a:pPr hangingPunct="0">
              <a:spcAft>
                <a:spcPts val="600"/>
              </a:spcAft>
            </a:pPr>
            <a:r>
              <a:rPr lang="ru-RU" sz="1100" b="1" dirty="0">
                <a:latin typeface="Golos Text" panose="020B0503020202020204" pitchFamily="34" charset="-52"/>
                <a:cs typeface="Golos Text" panose="020B0503020202020204" pitchFamily="34" charset="-52"/>
                <a:sym typeface="Calibri"/>
              </a:rPr>
              <a:t>Внимание! </a:t>
            </a:r>
            <a:br>
              <a:rPr lang="ru-RU" sz="1100" b="1" dirty="0">
                <a:latin typeface="Golos Text" panose="020B0503020202020204" pitchFamily="34" charset="-52"/>
                <a:cs typeface="Golos Text" panose="020B0503020202020204" pitchFamily="34" charset="-52"/>
                <a:sym typeface="Calibri"/>
              </a:rPr>
            </a:br>
            <a:r>
              <a:rPr lang="ru-RU" sz="1100" dirty="0">
                <a:latin typeface="Golos Text" panose="020B0503020202020204" pitchFamily="34" charset="-52"/>
                <a:cs typeface="Golos Text" panose="020B0503020202020204" pitchFamily="34" charset="-52"/>
                <a:sym typeface="Calibri"/>
              </a:rPr>
              <a:t>Вы можете загрузить только 1 (одну) раскадровку.</a:t>
            </a:r>
            <a:br>
              <a:rPr lang="ru-RU" sz="1100" dirty="0">
                <a:latin typeface="Golos Text" panose="020B0503020202020204" pitchFamily="34" charset="-52"/>
                <a:cs typeface="Golos Text" panose="020B0503020202020204" pitchFamily="34" charset="-52"/>
                <a:sym typeface="Calibri"/>
              </a:rPr>
            </a:br>
            <a:r>
              <a:rPr lang="ru-RU" sz="1100" dirty="0">
                <a:latin typeface="Golos Text" panose="020B0503020202020204" pitchFamily="34" charset="-52"/>
                <a:cs typeface="Golos Text" panose="020B0503020202020204" pitchFamily="34" charset="-52"/>
                <a:sym typeface="Calibri"/>
              </a:rPr>
              <a:t>Для загрузки нового креатива необходимо заполнить новую заявку </a:t>
            </a:r>
          </a:p>
        </p:txBody>
      </p:sp>
      <p:sp>
        <p:nvSpPr>
          <p:cNvPr id="19" name="Текст 13">
            <a:extLst>
              <a:ext uri="{FF2B5EF4-FFF2-40B4-BE49-F238E27FC236}">
                <a16:creationId xmlns:a16="http://schemas.microsoft.com/office/drawing/2014/main" id="{F9AA392B-1C27-94E5-1AEC-D9BC6D0DFD21}"/>
              </a:ext>
            </a:extLst>
          </p:cNvPr>
          <p:cNvSpPr txBox="1">
            <a:spLocks/>
          </p:cNvSpPr>
          <p:nvPr/>
        </p:nvSpPr>
        <p:spPr>
          <a:xfrm>
            <a:off x="2166788" y="722274"/>
            <a:ext cx="9216217" cy="332399"/>
          </a:xfrm>
          <a:prstGeom prst="rect">
            <a:avLst/>
          </a:prstGeom>
          <a:ln w="19050">
            <a:solidFill>
              <a:srgbClr val="D0F053"/>
            </a:solidFill>
            <a:prstDash val="sysDash"/>
          </a:ln>
        </p:spPr>
        <p:txBody>
          <a:bodyPr wrap="square" lIns="0" tIns="0" rIns="0" bIns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ru-RU" sz="1607" b="0" i="0" kern="0" spc="9" dirty="0" smtClean="0">
                <a:solidFill>
                  <a:srgbClr val="000000"/>
                </a:solidFill>
                <a:latin typeface="Golos Text VF" pitchFamily="2" charset="0"/>
                <a:ea typeface="Golos Text VF" pitchFamily="2" charset="0"/>
                <a:cs typeface="Atyp Text Medium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ru-RU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ru-RU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ru-RU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ru-RU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dirty="0">
                <a:solidFill>
                  <a:schemeClr val="bg1">
                    <a:lumMod val="50000"/>
                  </a:schemeClr>
                </a:solidFill>
              </a:rPr>
              <a:t>укажите юрлицо </a:t>
            </a:r>
          </a:p>
        </p:txBody>
      </p:sp>
      <p:sp>
        <p:nvSpPr>
          <p:cNvPr id="20" name="Текст 13">
            <a:extLst>
              <a:ext uri="{FF2B5EF4-FFF2-40B4-BE49-F238E27FC236}">
                <a16:creationId xmlns:a16="http://schemas.microsoft.com/office/drawing/2014/main" id="{75D3C3D9-DCF0-AFEF-1CE1-C0441FE2A01F}"/>
              </a:ext>
            </a:extLst>
          </p:cNvPr>
          <p:cNvSpPr txBox="1">
            <a:spLocks/>
          </p:cNvSpPr>
          <p:nvPr/>
        </p:nvSpPr>
        <p:spPr>
          <a:xfrm>
            <a:off x="381438" y="245762"/>
            <a:ext cx="11001567" cy="332399"/>
          </a:xfrm>
          <a:prstGeom prst="rect">
            <a:avLst/>
          </a:prstGeom>
          <a:ln w="19050">
            <a:solidFill>
              <a:srgbClr val="D0F053"/>
            </a:solidFill>
            <a:prstDash val="sysDot"/>
          </a:ln>
        </p:spPr>
        <p:txBody>
          <a:bodyPr wrap="square" lIns="0" tIns="0" rIns="0" bIns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ru-RU" sz="1607" b="0" i="0" kern="0" spc="9" dirty="0" smtClean="0">
                <a:solidFill>
                  <a:srgbClr val="000000"/>
                </a:solidFill>
                <a:latin typeface="Golos Text DemiBold" panose="020B0703020202020204" pitchFamily="34" charset="-52"/>
                <a:ea typeface="Golos Text VF" pitchFamily="2" charset="0"/>
                <a:cs typeface="Golos Text DemiBold" panose="020B0703020202020204" pitchFamily="34" charset="-5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ru-RU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ru-RU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ru-RU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ru-RU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dirty="0">
                <a:solidFill>
                  <a:schemeClr val="bg1">
                    <a:lumMod val="50000"/>
                  </a:schemeClr>
                </a:solidFill>
              </a:rPr>
              <a:t>Название рекламной кампании 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2635AEB5-DFC0-E0C3-617F-60D3CA45C8B9}"/>
              </a:ext>
            </a:extLst>
          </p:cNvPr>
          <p:cNvSpPr/>
          <p:nvPr/>
        </p:nvSpPr>
        <p:spPr>
          <a:xfrm>
            <a:off x="395682" y="698411"/>
            <a:ext cx="2430469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/>
            <a:r>
              <a:rPr lang="ru-RU" sz="2400" b="0" i="0" kern="0" spc="9" dirty="0">
                <a:solidFill>
                  <a:srgbClr val="000000"/>
                </a:solidFill>
                <a:latin typeface="Golos Text VF" pitchFamily="2" charset="0"/>
                <a:ea typeface="Golos Text VF" pitchFamily="2" charset="0"/>
              </a:rPr>
              <a:t>Заявитель: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30AFC4B1-A99D-96D3-F10E-BA3971B507F2}"/>
              </a:ext>
            </a:extLst>
          </p:cNvPr>
          <p:cNvSpPr/>
          <p:nvPr/>
        </p:nvSpPr>
        <p:spPr>
          <a:xfrm>
            <a:off x="4622917" y="5579187"/>
            <a:ext cx="1670335" cy="1866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algn="ctr"/>
            <a:r>
              <a:rPr lang="ru-RU" sz="1213" b="0" i="0" kern="0" spc="9" dirty="0">
                <a:solidFill>
                  <a:srgbClr val="000000"/>
                </a:solidFill>
                <a:latin typeface="Golos Text VF" pitchFamily="2" charset="0"/>
                <a:ea typeface="Golos Text VF" pitchFamily="2" charset="0"/>
              </a:rPr>
              <a:t>Кадр 1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380F2CCA-9E5C-764F-3285-D33800467D3F}"/>
              </a:ext>
            </a:extLst>
          </p:cNvPr>
          <p:cNvSpPr/>
          <p:nvPr/>
        </p:nvSpPr>
        <p:spPr>
          <a:xfrm>
            <a:off x="7059825" y="5605471"/>
            <a:ext cx="1670335" cy="1866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algn="ctr"/>
            <a:r>
              <a:rPr lang="ru-RU" sz="1213" b="0" i="0" kern="0" spc="9" dirty="0">
                <a:solidFill>
                  <a:srgbClr val="000000"/>
                </a:solidFill>
                <a:latin typeface="Golos Text VF" pitchFamily="2" charset="0"/>
                <a:ea typeface="Golos Text VF" pitchFamily="2" charset="0"/>
              </a:rPr>
              <a:t>Кадр </a:t>
            </a:r>
            <a:r>
              <a:rPr lang="en-US" sz="1213" b="0" i="0" kern="0" spc="9" dirty="0">
                <a:solidFill>
                  <a:srgbClr val="000000"/>
                </a:solidFill>
                <a:latin typeface="Golos Text VF" pitchFamily="2" charset="0"/>
                <a:ea typeface="Golos Text VF" pitchFamily="2" charset="0"/>
              </a:rPr>
              <a:t>2</a:t>
            </a:r>
            <a:endParaRPr lang="ru-RU" sz="1213" b="0" i="0" kern="0" spc="9" dirty="0">
              <a:solidFill>
                <a:srgbClr val="000000"/>
              </a:solidFill>
              <a:latin typeface="Golos Text VF" pitchFamily="2" charset="0"/>
              <a:ea typeface="Golos Text VF" pitchFamily="2" charset="0"/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E3BF2508-C294-C96E-5988-CB9AC77AA1AC}"/>
              </a:ext>
            </a:extLst>
          </p:cNvPr>
          <p:cNvSpPr/>
          <p:nvPr/>
        </p:nvSpPr>
        <p:spPr>
          <a:xfrm>
            <a:off x="9430623" y="5564635"/>
            <a:ext cx="1670335" cy="1866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algn="ctr"/>
            <a:r>
              <a:rPr lang="ru-RU" sz="1213" b="0" i="0" kern="0" spc="9" dirty="0">
                <a:solidFill>
                  <a:srgbClr val="000000"/>
                </a:solidFill>
                <a:latin typeface="Golos Text VF" pitchFamily="2" charset="0"/>
                <a:ea typeface="Golos Text VF" pitchFamily="2" charset="0"/>
              </a:rPr>
              <a:t>Кадр </a:t>
            </a:r>
            <a:r>
              <a:rPr lang="en-US" sz="1213" b="0" i="0" kern="0" spc="9" dirty="0">
                <a:solidFill>
                  <a:srgbClr val="000000"/>
                </a:solidFill>
                <a:latin typeface="Golos Text VF" pitchFamily="2" charset="0"/>
                <a:ea typeface="Golos Text VF" pitchFamily="2" charset="0"/>
              </a:rPr>
              <a:t>3</a:t>
            </a:r>
            <a:endParaRPr lang="ru-RU" sz="1213" b="0" i="0" kern="0" spc="9" dirty="0">
              <a:solidFill>
                <a:srgbClr val="000000"/>
              </a:solidFill>
              <a:latin typeface="Golos Text VF" pitchFamily="2" charset="0"/>
              <a:ea typeface="Golos Text VF" pitchFamily="2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9C40009-6345-4457-A206-5F5F94C6E4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5573" y="1531187"/>
            <a:ext cx="2105025" cy="3750426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F9EAE9AE-5304-4349-B5AF-B291811220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6868" y="1519323"/>
            <a:ext cx="2105025" cy="3750426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5BBB28DC-9C3E-4785-9544-D5BFD9792B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3277" y="1519323"/>
            <a:ext cx="2105025" cy="3738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6238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103</Words>
  <Application>Microsoft Office PowerPoint</Application>
  <PresentationFormat>Широкоэкранный</PresentationFormat>
  <Paragraphs>18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Golos Text</vt:lpstr>
      <vt:lpstr>Golos Text DemiBold</vt:lpstr>
      <vt:lpstr>Golos Text VF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Шашкина Ирина</dc:creator>
  <cp:lastModifiedBy>Ларионова Юлия</cp:lastModifiedBy>
  <cp:revision>11</cp:revision>
  <dcterms:created xsi:type="dcterms:W3CDTF">2022-10-11T12:54:55Z</dcterms:created>
  <dcterms:modified xsi:type="dcterms:W3CDTF">2025-04-14T09:44:03Z</dcterms:modified>
</cp:coreProperties>
</file>