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72" r:id="rId2"/>
  </p:sldMasterIdLst>
  <p:notesMasterIdLst>
    <p:notesMasterId r:id="rId12"/>
  </p:notesMasterIdLst>
  <p:handoutMasterIdLst>
    <p:handoutMasterId r:id="rId13"/>
  </p:handoutMasterIdLst>
  <p:sldIdLst>
    <p:sldId id="331" r:id="rId3"/>
    <p:sldId id="408" r:id="rId4"/>
    <p:sldId id="414" r:id="rId5"/>
    <p:sldId id="416" r:id="rId6"/>
    <p:sldId id="417" r:id="rId7"/>
    <p:sldId id="418" r:id="rId8"/>
    <p:sldId id="419" r:id="rId9"/>
    <p:sldId id="420" r:id="rId10"/>
    <p:sldId id="421" r:id="rId11"/>
  </p:sldIdLst>
  <p:sldSz cx="20104100" cy="11309350"/>
  <p:notesSz cx="20104100" cy="11309350"/>
  <p:embeddedFontLst>
    <p:embeddedFont>
      <p:font typeface="Atyp Text Medium" panose="00000600000000000000" charset="0"/>
      <p:regular r:id="rId14"/>
    </p:embeddedFont>
    <p:embeddedFont>
      <p:font typeface="Golos Text" panose="020B0503020202020204" pitchFamily="34" charset="0"/>
      <p:regular r:id="rId15"/>
      <p:bold r:id="rId16"/>
    </p:embeddedFont>
    <p:embeddedFont>
      <p:font typeface="Golos Text DemiBold" panose="020B0703020202020204" pitchFamily="34" charset="0"/>
      <p:bold r:id="rId17"/>
    </p:embeddedFont>
    <p:embeddedFont>
      <p:font typeface="Golos Text Medium" panose="020B0603020202020204" pitchFamily="34" charset="0"/>
      <p:regular r:id="rId18"/>
    </p:embeddedFont>
    <p:embeddedFont>
      <p:font typeface="Golos Text VF" pitchFamily="2" charset="0"/>
      <p:regular r:id="rId19"/>
      <p:bold r:id="rId20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7" pos="620" userDrawn="1">
          <p15:clr>
            <a:srgbClr val="A4A3A4"/>
          </p15:clr>
        </p15:guide>
        <p15:guide id="9" pos="5996" userDrawn="1">
          <p15:clr>
            <a:srgbClr val="A4A3A4"/>
          </p15:clr>
        </p15:guide>
        <p15:guide id="13" pos="11996" userDrawn="1">
          <p15:clr>
            <a:srgbClr val="A4A3A4"/>
          </p15:clr>
        </p15:guide>
        <p15:guide id="15" orient="horz" pos="298" userDrawn="1">
          <p15:clr>
            <a:srgbClr val="A4A3A4"/>
          </p15:clr>
        </p15:guide>
        <p15:guide id="16" orient="horz" pos="351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F053"/>
    <a:srgbClr val="FF2E56"/>
    <a:srgbClr val="CCD7DC"/>
    <a:srgbClr val="7A8187"/>
    <a:srgbClr val="5C777C"/>
    <a:srgbClr val="CDD7DB"/>
    <a:srgbClr val="AFC8CE"/>
    <a:srgbClr val="C8CCCD"/>
    <a:srgbClr val="CBD5DD"/>
    <a:srgbClr val="AEC6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6357" autoAdjust="0"/>
  </p:normalViewPr>
  <p:slideViewPr>
    <p:cSldViewPr>
      <p:cViewPr>
        <p:scale>
          <a:sx n="80" d="100"/>
          <a:sy n="80" d="100"/>
        </p:scale>
        <p:origin x="1368" y="774"/>
      </p:cViewPr>
      <p:guideLst>
        <p:guide pos="620"/>
        <p:guide pos="5996"/>
        <p:guide pos="11996"/>
        <p:guide orient="horz" pos="298"/>
        <p:guide orient="horz" pos="351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C33359-2824-4623-8D56-209884949850}" type="datetimeFigureOut">
              <a:rPr lang="ru-RU" smtClean="0"/>
              <a:t>11.01.2024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F4E4A8-6849-47B6-8EFB-33928EF5DF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137182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E19E86-C3CA-401B-9F43-F3A1FB8A69FE}" type="datetimeFigureOut">
              <a:rPr lang="ru-RU" smtClean="0"/>
              <a:t>11.01.2024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5FA3E2-C99D-47A2-9583-E2036A53DF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85331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image" Target="../media/image17.jpeg"/><Relationship Id="rId16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image" Target="../media/image18.jpeg"/><Relationship Id="rId16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image" Target="../media/image19.jpeg"/><Relationship Id="rId16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image" Target="../media/image21.sv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image" Target="../media/image20.png"/><Relationship Id="rId16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image" Target="../media/image21.sv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image" Target="../media/image20.png"/><Relationship Id="rId16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image" Target="../media/image15.jpeg"/><Relationship Id="rId16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image" Target="../media/image16.jpeg"/><Relationship Id="rId16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Номер слайда 18">
            <a:extLst>
              <a:ext uri="{FF2B5EF4-FFF2-40B4-BE49-F238E27FC236}">
                <a16:creationId xmlns:a16="http://schemas.microsoft.com/office/drawing/2014/main" id="{34D4F9B8-390A-4DCE-95E5-873A49EE0B7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4474953" y="944280"/>
            <a:ext cx="4623943" cy="338554"/>
          </a:xfrm>
        </p:spPr>
        <p:txBody>
          <a:bodyPr/>
          <a:lstStyle>
            <a:lvl1pPr>
              <a:defRPr lang="ru-RU" sz="2200" b="0" i="0" kern="1200" spc="-45" smtClean="0">
                <a:solidFill>
                  <a:schemeClr val="bg1">
                    <a:lumMod val="75000"/>
                  </a:schemeClr>
                </a:solidFill>
                <a:latin typeface="Golos Text" panose="020B0503020202020204" pitchFamily="34" charset="-52"/>
                <a:ea typeface="+mn-ea"/>
                <a:cs typeface="+mn-cs"/>
              </a:defRPr>
            </a:lvl1pPr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1" name="Текст 13">
            <a:extLst>
              <a:ext uri="{FF2B5EF4-FFF2-40B4-BE49-F238E27FC236}">
                <a16:creationId xmlns:a16="http://schemas.microsoft.com/office/drawing/2014/main" id="{B0B981E0-C0FF-4E26-8AB3-F648CA289B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3138" y="1361609"/>
            <a:ext cx="7478712" cy="407804"/>
          </a:xfrm>
        </p:spPr>
        <p:txBody>
          <a:bodyPr wrap="square" lIns="0" tIns="0" rIns="0" bIns="0">
            <a:spAutoFit/>
          </a:bodyPr>
          <a:lstStyle>
            <a:lvl1pPr>
              <a:defRPr lang="ru-RU" sz="2650" b="0" i="0" kern="0" spc="15" dirty="0" smtClean="0">
                <a:solidFill>
                  <a:srgbClr val="000000"/>
                </a:solidFill>
                <a:latin typeface="Golos Text VF" pitchFamily="2" charset="0"/>
                <a:ea typeface="Golos Text VF" pitchFamily="2" charset="0"/>
                <a:cs typeface="Atyp Text Medium"/>
              </a:defRPr>
            </a:lvl1pPr>
            <a:lvl2pPr>
              <a:defRPr lang="ru-RU" dirty="0" smtClean="0"/>
            </a:lvl2pPr>
            <a:lvl3pPr>
              <a:defRPr lang="ru-RU" dirty="0" smtClean="0"/>
            </a:lvl3pPr>
            <a:lvl4pPr>
              <a:defRPr lang="ru-RU" dirty="0" smtClean="0"/>
            </a:lvl4pPr>
            <a:lvl5pPr>
              <a:defRPr lang="ru-RU" dirty="0"/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2" name="Текст 13">
            <a:extLst>
              <a:ext uri="{FF2B5EF4-FFF2-40B4-BE49-F238E27FC236}">
                <a16:creationId xmlns:a16="http://schemas.microsoft.com/office/drawing/2014/main" id="{CF9B47D1-0C36-4788-9BF8-7E1D92FEA2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3138" y="944280"/>
            <a:ext cx="7478712" cy="407804"/>
          </a:xfrm>
        </p:spPr>
        <p:txBody>
          <a:bodyPr wrap="square" lIns="0" tIns="0" rIns="0" bIns="0">
            <a:spAutoFit/>
          </a:bodyPr>
          <a:lstStyle>
            <a:lvl1pPr>
              <a:defRPr lang="ru-RU" sz="2650" b="0" i="0" kern="0" spc="15" dirty="0" smtClean="0">
                <a:solidFill>
                  <a:srgbClr val="000000"/>
                </a:solidFill>
                <a:latin typeface="Golos Text DemiBold" panose="020B0703020202020204" pitchFamily="34" charset="-52"/>
                <a:ea typeface="Golos Text VF" pitchFamily="2" charset="0"/>
                <a:cs typeface="Golos Text DemiBold" panose="020B0703020202020204" pitchFamily="34" charset="-52"/>
              </a:defRPr>
            </a:lvl1pPr>
            <a:lvl2pPr>
              <a:defRPr lang="ru-RU" dirty="0" smtClean="0"/>
            </a:lvl2pPr>
            <a:lvl3pPr>
              <a:defRPr lang="ru-RU" dirty="0" smtClean="0"/>
            </a:lvl3pPr>
            <a:lvl4pPr>
              <a:defRPr lang="ru-RU" dirty="0" smtClean="0"/>
            </a:lvl4pPr>
            <a:lvl5pPr>
              <a:defRPr lang="ru-RU" dirty="0"/>
            </a:lvl5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23" name="Holder 3">
            <a:extLst>
              <a:ext uri="{FF2B5EF4-FFF2-40B4-BE49-F238E27FC236}">
                <a16:creationId xmlns:a16="http://schemas.microsoft.com/office/drawing/2014/main" id="{1EC3C11C-404F-45D8-8E14-A9C54DF307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5205" y="2835275"/>
            <a:ext cx="18093691" cy="6330125"/>
          </a:xfrm>
        </p:spPr>
        <p:txBody>
          <a:bodyPr vert="horz" wrap="square" lIns="0" tIns="0" rIns="0" bIns="0" rtlCol="0">
            <a:spAutoFit/>
          </a:bodyPr>
          <a:lstStyle>
            <a:lvl1pPr>
              <a:defRPr sz="2200" b="0" i="0" kern="1200" spc="-45" dirty="0">
                <a:solidFill>
                  <a:srgbClr val="1A151A"/>
                </a:solidFill>
                <a:latin typeface="Golos Text" panose="020B0503020202020204" pitchFamily="34" charset="-52"/>
              </a:defRPr>
            </a:lvl1pPr>
          </a:lstStyle>
          <a:p>
            <a:pPr marL="342900" lvl="0" indent="-3429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rgbClr val="D0F053"/>
              </a:buClr>
              <a:buFont typeface="Wingdings" panose="05000000000000000000" pitchFamily="2" charset="2"/>
              <a:buChar char="§"/>
            </a:pPr>
            <a:endParaRPr dirty="0"/>
          </a:p>
        </p:txBody>
      </p:sp>
      <p:sp>
        <p:nvSpPr>
          <p:cNvPr id="24" name="Текст 13">
            <a:extLst>
              <a:ext uri="{FF2B5EF4-FFF2-40B4-BE49-F238E27FC236}">
                <a16:creationId xmlns:a16="http://schemas.microsoft.com/office/drawing/2014/main" id="{8770791C-637D-46A3-BE57-B7D8BAEAA84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73138" y="2222942"/>
            <a:ext cx="7478712" cy="407804"/>
          </a:xfrm>
        </p:spPr>
        <p:txBody>
          <a:bodyPr wrap="square" lIns="0" tIns="0" rIns="0" bIns="0">
            <a:spAutoFit/>
          </a:bodyPr>
          <a:lstStyle>
            <a:lvl1pPr>
              <a:defRPr lang="ru-RU" sz="2650" b="0" i="0" kern="0" spc="15" dirty="0" smtClean="0">
                <a:solidFill>
                  <a:srgbClr val="000000"/>
                </a:solidFill>
                <a:latin typeface="Golos Text DemiBold" panose="020B0703020202020204" pitchFamily="34" charset="-52"/>
                <a:ea typeface="Golos Text VF" pitchFamily="2" charset="0"/>
                <a:cs typeface="Golos Text DemiBold" panose="020B0703020202020204" pitchFamily="34" charset="-52"/>
              </a:defRPr>
            </a:lvl1pPr>
            <a:lvl2pPr>
              <a:defRPr lang="ru-RU" dirty="0" smtClean="0"/>
            </a:lvl2pPr>
            <a:lvl3pPr>
              <a:defRPr lang="ru-RU" dirty="0" smtClean="0"/>
            </a:lvl3pPr>
            <a:lvl4pPr>
              <a:defRPr lang="ru-RU" dirty="0" smtClean="0"/>
            </a:lvl4pPr>
            <a:lvl5pPr>
              <a:defRPr lang="ru-RU" dirty="0"/>
            </a:lvl5pPr>
          </a:lstStyle>
          <a:p>
            <a:pPr lvl="0"/>
            <a:r>
              <a:rPr lang="ru-RU" dirty="0"/>
              <a:t>Заголовок текста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613BE91-0B7C-452F-A61F-16B2362696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-6" r="17358" b="6"/>
          <a:stretch/>
        </p:blipFill>
        <p:spPr>
          <a:xfrm>
            <a:off x="6129717" y="0"/>
            <a:ext cx="13980733" cy="11309350"/>
          </a:xfrm>
          <a:prstGeom prst="rect">
            <a:avLst/>
          </a:prstGeom>
        </p:spPr>
      </p:pic>
      <p:sp>
        <p:nvSpPr>
          <p:cNvPr id="16" name="bg object 16"/>
          <p:cNvSpPr/>
          <p:nvPr/>
        </p:nvSpPr>
        <p:spPr>
          <a:xfrm>
            <a:off x="13570267" y="0"/>
            <a:ext cx="0" cy="11308715"/>
          </a:xfrm>
          <a:custGeom>
            <a:avLst/>
            <a:gdLst/>
            <a:ahLst/>
            <a:cxnLst/>
            <a:rect l="l" t="t" r="r" b="b"/>
            <a:pathLst>
              <a:path h="11308715">
                <a:moveTo>
                  <a:pt x="0" y="0"/>
                </a:moveTo>
                <a:lnTo>
                  <a:pt x="0" y="11308556"/>
                </a:lnTo>
              </a:path>
            </a:pathLst>
          </a:custGeom>
          <a:ln w="1270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9549447" y="0"/>
            <a:ext cx="0" cy="11308715"/>
          </a:xfrm>
          <a:custGeom>
            <a:avLst/>
            <a:gdLst/>
            <a:ahLst/>
            <a:cxnLst/>
            <a:rect l="l" t="t" r="r" b="b"/>
            <a:pathLst>
              <a:path h="11308715">
                <a:moveTo>
                  <a:pt x="0" y="0"/>
                </a:moveTo>
                <a:lnTo>
                  <a:pt x="0" y="11308556"/>
                </a:lnTo>
              </a:path>
            </a:pathLst>
          </a:custGeom>
          <a:ln w="1270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5026025" y="0"/>
            <a:ext cx="0" cy="11308715"/>
          </a:xfrm>
          <a:custGeom>
            <a:avLst/>
            <a:gdLst/>
            <a:ahLst/>
            <a:cxnLst/>
            <a:rect l="l" t="t" r="r" b="b"/>
            <a:pathLst>
              <a:path h="11308715">
                <a:moveTo>
                  <a:pt x="0" y="0"/>
                </a:moveTo>
                <a:lnTo>
                  <a:pt x="0" y="11308556"/>
                </a:lnTo>
              </a:path>
            </a:pathLst>
          </a:custGeom>
          <a:ln w="1270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15580676" y="0"/>
            <a:ext cx="0" cy="11308715"/>
          </a:xfrm>
          <a:custGeom>
            <a:avLst/>
            <a:gdLst/>
            <a:ahLst/>
            <a:cxnLst/>
            <a:rect l="l" t="t" r="r" b="b"/>
            <a:pathLst>
              <a:path h="11308715">
                <a:moveTo>
                  <a:pt x="0" y="0"/>
                </a:moveTo>
                <a:lnTo>
                  <a:pt x="0" y="11308556"/>
                </a:lnTo>
              </a:path>
            </a:pathLst>
          </a:custGeom>
          <a:ln w="1270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17088485" y="0"/>
            <a:ext cx="0" cy="11308715"/>
          </a:xfrm>
          <a:custGeom>
            <a:avLst/>
            <a:gdLst/>
            <a:ahLst/>
            <a:cxnLst/>
            <a:rect l="l" t="t" r="r" b="b"/>
            <a:pathLst>
              <a:path h="11308715">
                <a:moveTo>
                  <a:pt x="0" y="0"/>
                </a:moveTo>
                <a:lnTo>
                  <a:pt x="0" y="11308556"/>
                </a:lnTo>
              </a:path>
            </a:pathLst>
          </a:custGeom>
          <a:ln w="1270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18596292" y="0"/>
            <a:ext cx="0" cy="11308715"/>
          </a:xfrm>
          <a:custGeom>
            <a:avLst/>
            <a:gdLst/>
            <a:ahLst/>
            <a:cxnLst/>
            <a:rect l="l" t="t" r="r" b="b"/>
            <a:pathLst>
              <a:path h="11308715">
                <a:moveTo>
                  <a:pt x="0" y="0"/>
                </a:moveTo>
                <a:lnTo>
                  <a:pt x="0" y="11308556"/>
                </a:lnTo>
              </a:path>
            </a:pathLst>
          </a:custGeom>
          <a:ln w="1270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19601497" y="0"/>
            <a:ext cx="0" cy="11308715"/>
          </a:xfrm>
          <a:custGeom>
            <a:avLst/>
            <a:gdLst/>
            <a:ahLst/>
            <a:cxnLst/>
            <a:rect l="l" t="t" r="r" b="b"/>
            <a:pathLst>
              <a:path h="11308715">
                <a:moveTo>
                  <a:pt x="0" y="0"/>
                </a:moveTo>
                <a:lnTo>
                  <a:pt x="0" y="11308556"/>
                </a:lnTo>
              </a:path>
            </a:pathLst>
          </a:custGeom>
          <a:ln w="1270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object 4">
            <a:extLst>
              <a:ext uri="{FF2B5EF4-FFF2-40B4-BE49-F238E27FC236}">
                <a16:creationId xmlns:a16="http://schemas.microsoft.com/office/drawing/2014/main" id="{04632787-2BC5-4D0D-A061-62291B88A004}"/>
              </a:ext>
            </a:extLst>
          </p:cNvPr>
          <p:cNvGrpSpPr/>
          <p:nvPr userDrawn="1"/>
        </p:nvGrpSpPr>
        <p:grpSpPr>
          <a:xfrm>
            <a:off x="986338" y="1005201"/>
            <a:ext cx="7334250" cy="695325"/>
            <a:chOff x="986338" y="1005201"/>
            <a:chExt cx="7334250" cy="695325"/>
          </a:xfrm>
        </p:grpSpPr>
        <p:sp>
          <p:nvSpPr>
            <p:cNvPr id="12" name="object 5">
              <a:extLst>
                <a:ext uri="{FF2B5EF4-FFF2-40B4-BE49-F238E27FC236}">
                  <a16:creationId xmlns:a16="http://schemas.microsoft.com/office/drawing/2014/main" id="{0953DC0E-28DD-49EA-8EF1-C42112D77E3F}"/>
                </a:ext>
              </a:extLst>
            </p:cNvPr>
            <p:cNvSpPr/>
            <p:nvPr/>
          </p:nvSpPr>
          <p:spPr>
            <a:xfrm>
              <a:off x="2441778" y="1005210"/>
              <a:ext cx="2578100" cy="695325"/>
            </a:xfrm>
            <a:custGeom>
              <a:avLst/>
              <a:gdLst/>
              <a:ahLst/>
              <a:cxnLst/>
              <a:rect l="l" t="t" r="r" b="b"/>
              <a:pathLst>
                <a:path w="2578100" h="695325">
                  <a:moveTo>
                    <a:pt x="826833" y="0"/>
                  </a:moveTo>
                  <a:lnTo>
                    <a:pt x="645579" y="0"/>
                  </a:lnTo>
                  <a:lnTo>
                    <a:pt x="627595" y="0"/>
                  </a:lnTo>
                  <a:lnTo>
                    <a:pt x="446341" y="0"/>
                  </a:lnTo>
                  <a:lnTo>
                    <a:pt x="199237" y="647852"/>
                  </a:lnTo>
                  <a:lnTo>
                    <a:pt x="199237" y="0"/>
                  </a:lnTo>
                  <a:lnTo>
                    <a:pt x="0" y="0"/>
                  </a:lnTo>
                  <a:lnTo>
                    <a:pt x="0" y="695020"/>
                  </a:lnTo>
                  <a:lnTo>
                    <a:pt x="181241" y="695020"/>
                  </a:lnTo>
                  <a:lnTo>
                    <a:pt x="199237" y="695020"/>
                  </a:lnTo>
                  <a:lnTo>
                    <a:pt x="380492" y="695020"/>
                  </a:lnTo>
                  <a:lnTo>
                    <a:pt x="627595" y="47155"/>
                  </a:lnTo>
                  <a:lnTo>
                    <a:pt x="627595" y="695020"/>
                  </a:lnTo>
                  <a:lnTo>
                    <a:pt x="826833" y="695020"/>
                  </a:lnTo>
                  <a:lnTo>
                    <a:pt x="826833" y="0"/>
                  </a:lnTo>
                  <a:close/>
                </a:path>
                <a:path w="2578100" h="695325">
                  <a:moveTo>
                    <a:pt x="1658213" y="244144"/>
                  </a:moveTo>
                  <a:lnTo>
                    <a:pt x="1654771" y="198666"/>
                  </a:lnTo>
                  <a:lnTo>
                    <a:pt x="1644599" y="157695"/>
                  </a:lnTo>
                  <a:lnTo>
                    <a:pt x="1627936" y="121285"/>
                  </a:lnTo>
                  <a:lnTo>
                    <a:pt x="1604987" y="89509"/>
                  </a:lnTo>
                  <a:lnTo>
                    <a:pt x="1576019" y="62433"/>
                  </a:lnTo>
                  <a:lnTo>
                    <a:pt x="1541221" y="40144"/>
                  </a:lnTo>
                  <a:lnTo>
                    <a:pt x="1500860" y="22682"/>
                  </a:lnTo>
                  <a:lnTo>
                    <a:pt x="1455140" y="10121"/>
                  </a:lnTo>
                  <a:lnTo>
                    <a:pt x="1444929" y="8610"/>
                  </a:lnTo>
                  <a:lnTo>
                    <a:pt x="1444929" y="247878"/>
                  </a:lnTo>
                  <a:lnTo>
                    <a:pt x="1444929" y="249758"/>
                  </a:lnTo>
                  <a:lnTo>
                    <a:pt x="1438668" y="292773"/>
                  </a:lnTo>
                  <a:lnTo>
                    <a:pt x="1419326" y="324472"/>
                  </a:lnTo>
                  <a:lnTo>
                    <a:pt x="1386141" y="344068"/>
                  </a:lnTo>
                  <a:lnTo>
                    <a:pt x="1338300" y="350786"/>
                  </a:lnTo>
                  <a:lnTo>
                    <a:pt x="1148410" y="350786"/>
                  </a:lnTo>
                  <a:lnTo>
                    <a:pt x="1148410" y="155282"/>
                  </a:lnTo>
                  <a:lnTo>
                    <a:pt x="1339227" y="155282"/>
                  </a:lnTo>
                  <a:lnTo>
                    <a:pt x="1387716" y="162382"/>
                  </a:lnTo>
                  <a:lnTo>
                    <a:pt x="1420495" y="181940"/>
                  </a:lnTo>
                  <a:lnTo>
                    <a:pt x="1439075" y="211315"/>
                  </a:lnTo>
                  <a:lnTo>
                    <a:pt x="1444929" y="247878"/>
                  </a:lnTo>
                  <a:lnTo>
                    <a:pt x="1444929" y="8610"/>
                  </a:lnTo>
                  <a:lnTo>
                    <a:pt x="1404302" y="2540"/>
                  </a:lnTo>
                  <a:lnTo>
                    <a:pt x="1348587" y="0"/>
                  </a:lnTo>
                  <a:lnTo>
                    <a:pt x="937006" y="0"/>
                  </a:lnTo>
                  <a:lnTo>
                    <a:pt x="937006" y="695007"/>
                  </a:lnTo>
                  <a:lnTo>
                    <a:pt x="1148410" y="695007"/>
                  </a:lnTo>
                  <a:lnTo>
                    <a:pt x="1148410" y="505117"/>
                  </a:lnTo>
                  <a:lnTo>
                    <a:pt x="1352334" y="505117"/>
                  </a:lnTo>
                  <a:lnTo>
                    <a:pt x="1407947" y="502259"/>
                  </a:lnTo>
                  <a:lnTo>
                    <a:pt x="1458493" y="493814"/>
                  </a:lnTo>
                  <a:lnTo>
                    <a:pt x="1503794" y="479945"/>
                  </a:lnTo>
                  <a:lnTo>
                    <a:pt x="1543646" y="460857"/>
                  </a:lnTo>
                  <a:lnTo>
                    <a:pt x="1577886" y="436727"/>
                  </a:lnTo>
                  <a:lnTo>
                    <a:pt x="1606308" y="407733"/>
                  </a:lnTo>
                  <a:lnTo>
                    <a:pt x="1628736" y="374078"/>
                  </a:lnTo>
                  <a:lnTo>
                    <a:pt x="1644992" y="335940"/>
                  </a:lnTo>
                  <a:lnTo>
                    <a:pt x="1654886" y="293509"/>
                  </a:lnTo>
                  <a:lnTo>
                    <a:pt x="1658150" y="247878"/>
                  </a:lnTo>
                  <a:lnTo>
                    <a:pt x="1658213" y="244144"/>
                  </a:lnTo>
                  <a:close/>
                </a:path>
                <a:path w="2578100" h="695325">
                  <a:moveTo>
                    <a:pt x="2577655" y="0"/>
                  </a:moveTo>
                  <a:lnTo>
                    <a:pt x="2396401" y="0"/>
                  </a:lnTo>
                  <a:lnTo>
                    <a:pt x="2378418" y="0"/>
                  </a:lnTo>
                  <a:lnTo>
                    <a:pt x="2197163" y="0"/>
                  </a:lnTo>
                  <a:lnTo>
                    <a:pt x="1950046" y="647877"/>
                  </a:lnTo>
                  <a:lnTo>
                    <a:pt x="1950046" y="0"/>
                  </a:lnTo>
                  <a:lnTo>
                    <a:pt x="1750809" y="0"/>
                  </a:lnTo>
                  <a:lnTo>
                    <a:pt x="1750809" y="695020"/>
                  </a:lnTo>
                  <a:lnTo>
                    <a:pt x="1932063" y="695020"/>
                  </a:lnTo>
                  <a:lnTo>
                    <a:pt x="1950046" y="695020"/>
                  </a:lnTo>
                  <a:lnTo>
                    <a:pt x="2131301" y="695020"/>
                  </a:lnTo>
                  <a:lnTo>
                    <a:pt x="2378418" y="47155"/>
                  </a:lnTo>
                  <a:lnTo>
                    <a:pt x="2378418" y="695020"/>
                  </a:lnTo>
                  <a:lnTo>
                    <a:pt x="2577655" y="695020"/>
                  </a:lnTo>
                  <a:lnTo>
                    <a:pt x="257765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pic>
          <p:nvPicPr>
            <p:cNvPr id="13" name="object 6">
              <a:extLst>
                <a:ext uri="{FF2B5EF4-FFF2-40B4-BE49-F238E27FC236}">
                  <a16:creationId xmlns:a16="http://schemas.microsoft.com/office/drawing/2014/main" id="{A6A2B3FF-885A-4054-82BE-1F78EEAA3BBB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79471" y="1060073"/>
              <a:ext cx="193166" cy="222401"/>
            </a:xfrm>
            <a:prstGeom prst="rect">
              <a:avLst/>
            </a:prstGeom>
          </p:spPr>
        </p:pic>
        <p:sp>
          <p:nvSpPr>
            <p:cNvPr id="14" name="object 7">
              <a:extLst>
                <a:ext uri="{FF2B5EF4-FFF2-40B4-BE49-F238E27FC236}">
                  <a16:creationId xmlns:a16="http://schemas.microsoft.com/office/drawing/2014/main" id="{5A17FBB3-E5BD-4EA2-9163-256B0FE51C43}"/>
                </a:ext>
              </a:extLst>
            </p:cNvPr>
            <p:cNvSpPr/>
            <p:nvPr/>
          </p:nvSpPr>
          <p:spPr>
            <a:xfrm>
              <a:off x="5612193" y="1119917"/>
              <a:ext cx="154305" cy="162560"/>
            </a:xfrm>
            <a:custGeom>
              <a:avLst/>
              <a:gdLst/>
              <a:ahLst/>
              <a:cxnLst/>
              <a:rect l="l" t="t" r="r" b="b"/>
              <a:pathLst>
                <a:path w="154304" h="162559">
                  <a:moveTo>
                    <a:pt x="154089" y="0"/>
                  </a:moveTo>
                  <a:lnTo>
                    <a:pt x="120726" y="0"/>
                  </a:lnTo>
                  <a:lnTo>
                    <a:pt x="120726" y="66040"/>
                  </a:lnTo>
                  <a:lnTo>
                    <a:pt x="33350" y="66040"/>
                  </a:lnTo>
                  <a:lnTo>
                    <a:pt x="33350" y="0"/>
                  </a:lnTo>
                  <a:lnTo>
                    <a:pt x="0" y="0"/>
                  </a:lnTo>
                  <a:lnTo>
                    <a:pt x="0" y="66040"/>
                  </a:lnTo>
                  <a:lnTo>
                    <a:pt x="0" y="96520"/>
                  </a:lnTo>
                  <a:lnTo>
                    <a:pt x="0" y="162560"/>
                  </a:lnTo>
                  <a:lnTo>
                    <a:pt x="33350" y="162560"/>
                  </a:lnTo>
                  <a:lnTo>
                    <a:pt x="33350" y="96520"/>
                  </a:lnTo>
                  <a:lnTo>
                    <a:pt x="120726" y="96520"/>
                  </a:lnTo>
                  <a:lnTo>
                    <a:pt x="120726" y="162560"/>
                  </a:lnTo>
                  <a:lnTo>
                    <a:pt x="154089" y="162560"/>
                  </a:lnTo>
                  <a:lnTo>
                    <a:pt x="154089" y="96520"/>
                  </a:lnTo>
                  <a:lnTo>
                    <a:pt x="154089" y="66040"/>
                  </a:lnTo>
                  <a:lnTo>
                    <a:pt x="15408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pic>
          <p:nvPicPr>
            <p:cNvPr id="15" name="object 8">
              <a:extLst>
                <a:ext uri="{FF2B5EF4-FFF2-40B4-BE49-F238E27FC236}">
                  <a16:creationId xmlns:a16="http://schemas.microsoft.com/office/drawing/2014/main" id="{39BF7A0C-1B28-45F2-8286-17E4B8CFFDCC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97396" y="1116946"/>
              <a:ext cx="324337" cy="168706"/>
            </a:xfrm>
            <a:prstGeom prst="rect">
              <a:avLst/>
            </a:prstGeom>
          </p:spPr>
        </p:pic>
        <p:pic>
          <p:nvPicPr>
            <p:cNvPr id="24" name="object 9">
              <a:extLst>
                <a:ext uri="{FF2B5EF4-FFF2-40B4-BE49-F238E27FC236}">
                  <a16:creationId xmlns:a16="http://schemas.microsoft.com/office/drawing/2014/main" id="{9DCEEE45-437B-43FD-8FA4-329F4BD1F39C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45191" y="1120125"/>
              <a:ext cx="156005" cy="162351"/>
            </a:xfrm>
            <a:prstGeom prst="rect">
              <a:avLst/>
            </a:prstGeom>
          </p:spPr>
        </p:pic>
        <p:pic>
          <p:nvPicPr>
            <p:cNvPr id="25" name="object 10">
              <a:extLst>
                <a:ext uri="{FF2B5EF4-FFF2-40B4-BE49-F238E27FC236}">
                  <a16:creationId xmlns:a16="http://schemas.microsoft.com/office/drawing/2014/main" id="{809AF1F3-F3F9-47D0-9922-BFD4BC2F2614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324661" y="1119914"/>
              <a:ext cx="488495" cy="226098"/>
            </a:xfrm>
            <a:prstGeom prst="rect">
              <a:avLst/>
            </a:prstGeom>
          </p:spPr>
        </p:pic>
        <p:pic>
          <p:nvPicPr>
            <p:cNvPr id="26" name="object 11">
              <a:extLst>
                <a:ext uri="{FF2B5EF4-FFF2-40B4-BE49-F238E27FC236}">
                  <a16:creationId xmlns:a16="http://schemas.microsoft.com/office/drawing/2014/main" id="{5961D7EB-4094-4B92-9C7A-05F25BD6702F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934259" y="1116947"/>
              <a:ext cx="171261" cy="229071"/>
            </a:xfrm>
            <a:prstGeom prst="rect">
              <a:avLst/>
            </a:prstGeom>
          </p:spPr>
        </p:pic>
        <p:pic>
          <p:nvPicPr>
            <p:cNvPr id="27" name="object 12">
              <a:extLst>
                <a:ext uri="{FF2B5EF4-FFF2-40B4-BE49-F238E27FC236}">
                  <a16:creationId xmlns:a16="http://schemas.microsoft.com/office/drawing/2014/main" id="{405CCE50-76D9-4A12-94EF-14F1FEF28603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125390" y="1116940"/>
              <a:ext cx="142341" cy="168706"/>
            </a:xfrm>
            <a:prstGeom prst="rect">
              <a:avLst/>
            </a:prstGeom>
          </p:spPr>
        </p:pic>
        <p:pic>
          <p:nvPicPr>
            <p:cNvPr id="28" name="object 13">
              <a:extLst>
                <a:ext uri="{FF2B5EF4-FFF2-40B4-BE49-F238E27FC236}">
                  <a16:creationId xmlns:a16="http://schemas.microsoft.com/office/drawing/2014/main" id="{08ABAECB-D9CE-4B5E-AC3D-16E25E7B49AE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290866" y="1116948"/>
              <a:ext cx="139786" cy="168696"/>
            </a:xfrm>
            <a:prstGeom prst="rect">
              <a:avLst/>
            </a:prstGeom>
          </p:spPr>
        </p:pic>
        <p:pic>
          <p:nvPicPr>
            <p:cNvPr id="29" name="object 14">
              <a:extLst>
                <a:ext uri="{FF2B5EF4-FFF2-40B4-BE49-F238E27FC236}">
                  <a16:creationId xmlns:a16="http://schemas.microsoft.com/office/drawing/2014/main" id="{89773F7A-3633-4C70-99E6-E8419647EB1B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464948" y="1120120"/>
              <a:ext cx="143618" cy="162351"/>
            </a:xfrm>
            <a:prstGeom prst="rect">
              <a:avLst/>
            </a:prstGeom>
          </p:spPr>
        </p:pic>
        <p:pic>
          <p:nvPicPr>
            <p:cNvPr id="30" name="object 15">
              <a:extLst>
                <a:ext uri="{FF2B5EF4-FFF2-40B4-BE49-F238E27FC236}">
                  <a16:creationId xmlns:a16="http://schemas.microsoft.com/office/drawing/2014/main" id="{3799AB3E-C4E9-4591-B5D2-7CC8D4DF5095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641578" y="1120125"/>
              <a:ext cx="156005" cy="162351"/>
            </a:xfrm>
            <a:prstGeom prst="rect">
              <a:avLst/>
            </a:prstGeom>
          </p:spPr>
        </p:pic>
        <p:sp>
          <p:nvSpPr>
            <p:cNvPr id="31" name="object 16">
              <a:extLst>
                <a:ext uri="{FF2B5EF4-FFF2-40B4-BE49-F238E27FC236}">
                  <a16:creationId xmlns:a16="http://schemas.microsoft.com/office/drawing/2014/main" id="{14B5F1A2-888B-4265-9F96-4312DAB8BBC4}"/>
                </a:ext>
              </a:extLst>
            </p:cNvPr>
            <p:cNvSpPr/>
            <p:nvPr/>
          </p:nvSpPr>
          <p:spPr>
            <a:xfrm>
              <a:off x="7821028" y="1119917"/>
              <a:ext cx="145415" cy="162560"/>
            </a:xfrm>
            <a:custGeom>
              <a:avLst/>
              <a:gdLst/>
              <a:ahLst/>
              <a:cxnLst/>
              <a:rect l="l" t="t" r="r" b="b"/>
              <a:pathLst>
                <a:path w="145415" h="162559">
                  <a:moveTo>
                    <a:pt x="144868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55918" y="29210"/>
                  </a:lnTo>
                  <a:lnTo>
                    <a:pt x="55918" y="162560"/>
                  </a:lnTo>
                  <a:lnTo>
                    <a:pt x="89281" y="162560"/>
                  </a:lnTo>
                  <a:lnTo>
                    <a:pt x="89281" y="29210"/>
                  </a:lnTo>
                  <a:lnTo>
                    <a:pt x="144868" y="29210"/>
                  </a:lnTo>
                  <a:lnTo>
                    <a:pt x="14486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pic>
          <p:nvPicPr>
            <p:cNvPr id="32" name="object 17">
              <a:extLst>
                <a:ext uri="{FF2B5EF4-FFF2-40B4-BE49-F238E27FC236}">
                  <a16:creationId xmlns:a16="http://schemas.microsoft.com/office/drawing/2014/main" id="{7B856EBD-52E6-42C7-BB75-4125FC0EAF48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989371" y="1120125"/>
              <a:ext cx="156005" cy="162351"/>
            </a:xfrm>
            <a:prstGeom prst="rect">
              <a:avLst/>
            </a:prstGeom>
          </p:spPr>
        </p:pic>
        <p:pic>
          <p:nvPicPr>
            <p:cNvPr id="33" name="object 18">
              <a:extLst>
                <a:ext uri="{FF2B5EF4-FFF2-40B4-BE49-F238E27FC236}">
                  <a16:creationId xmlns:a16="http://schemas.microsoft.com/office/drawing/2014/main" id="{EBA5589E-E6B9-4109-ACB7-13E10B90B93E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175084" y="1120116"/>
              <a:ext cx="144885" cy="162361"/>
            </a:xfrm>
            <a:prstGeom prst="rect">
              <a:avLst/>
            </a:prstGeom>
          </p:spPr>
        </p:pic>
        <p:pic>
          <p:nvPicPr>
            <p:cNvPr id="34" name="object 19">
              <a:extLst>
                <a:ext uri="{FF2B5EF4-FFF2-40B4-BE49-F238E27FC236}">
                  <a16:creationId xmlns:a16="http://schemas.microsoft.com/office/drawing/2014/main" id="{DED5A21C-496A-4A22-9C8C-307182D9D321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379469" y="1466680"/>
              <a:ext cx="156005" cy="162351"/>
            </a:xfrm>
            <a:prstGeom prst="rect">
              <a:avLst/>
            </a:prstGeom>
          </p:spPr>
        </p:pic>
        <p:sp>
          <p:nvSpPr>
            <p:cNvPr id="35" name="object 20">
              <a:extLst>
                <a:ext uri="{FF2B5EF4-FFF2-40B4-BE49-F238E27FC236}">
                  <a16:creationId xmlns:a16="http://schemas.microsoft.com/office/drawing/2014/main" id="{6C052701-EA75-4359-AE65-FEBC8D8861B8}"/>
                </a:ext>
              </a:extLst>
            </p:cNvPr>
            <p:cNvSpPr/>
            <p:nvPr/>
          </p:nvSpPr>
          <p:spPr>
            <a:xfrm>
              <a:off x="5574842" y="1466474"/>
              <a:ext cx="154305" cy="162560"/>
            </a:xfrm>
            <a:custGeom>
              <a:avLst/>
              <a:gdLst/>
              <a:ahLst/>
              <a:cxnLst/>
              <a:rect l="l" t="t" r="r" b="b"/>
              <a:pathLst>
                <a:path w="154304" h="162560">
                  <a:moveTo>
                    <a:pt x="154089" y="0"/>
                  </a:moveTo>
                  <a:lnTo>
                    <a:pt x="120726" y="0"/>
                  </a:lnTo>
                  <a:lnTo>
                    <a:pt x="120726" y="66040"/>
                  </a:lnTo>
                  <a:lnTo>
                    <a:pt x="33362" y="66040"/>
                  </a:lnTo>
                  <a:lnTo>
                    <a:pt x="33362" y="0"/>
                  </a:lnTo>
                  <a:lnTo>
                    <a:pt x="0" y="0"/>
                  </a:lnTo>
                  <a:lnTo>
                    <a:pt x="0" y="66040"/>
                  </a:lnTo>
                  <a:lnTo>
                    <a:pt x="0" y="96520"/>
                  </a:lnTo>
                  <a:lnTo>
                    <a:pt x="0" y="162560"/>
                  </a:lnTo>
                  <a:lnTo>
                    <a:pt x="33362" y="162560"/>
                  </a:lnTo>
                  <a:lnTo>
                    <a:pt x="33362" y="96520"/>
                  </a:lnTo>
                  <a:lnTo>
                    <a:pt x="120726" y="96520"/>
                  </a:lnTo>
                  <a:lnTo>
                    <a:pt x="120726" y="162560"/>
                  </a:lnTo>
                  <a:lnTo>
                    <a:pt x="154089" y="162560"/>
                  </a:lnTo>
                  <a:lnTo>
                    <a:pt x="154089" y="96520"/>
                  </a:lnTo>
                  <a:lnTo>
                    <a:pt x="154089" y="66040"/>
                  </a:lnTo>
                  <a:lnTo>
                    <a:pt x="15408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pic>
          <p:nvPicPr>
            <p:cNvPr id="36" name="object 21">
              <a:extLst>
                <a:ext uri="{FF2B5EF4-FFF2-40B4-BE49-F238E27FC236}">
                  <a16:creationId xmlns:a16="http://schemas.microsoft.com/office/drawing/2014/main" id="{9964F996-955E-4D3F-9CCD-F470D7190871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752536" y="1463503"/>
              <a:ext cx="326301" cy="168706"/>
            </a:xfrm>
            <a:prstGeom prst="rect">
              <a:avLst/>
            </a:prstGeom>
          </p:spPr>
        </p:pic>
        <p:pic>
          <p:nvPicPr>
            <p:cNvPr id="37" name="object 22">
              <a:extLst>
                <a:ext uri="{FF2B5EF4-FFF2-40B4-BE49-F238E27FC236}">
                  <a16:creationId xmlns:a16="http://schemas.microsoft.com/office/drawing/2014/main" id="{679AE06B-7C7C-4F4E-BCA0-98CFF753B7FA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108916" y="1463503"/>
              <a:ext cx="171261" cy="229071"/>
            </a:xfrm>
            <a:prstGeom prst="rect">
              <a:avLst/>
            </a:prstGeom>
          </p:spPr>
        </p:pic>
        <p:sp>
          <p:nvSpPr>
            <p:cNvPr id="38" name="object 23">
              <a:extLst>
                <a:ext uri="{FF2B5EF4-FFF2-40B4-BE49-F238E27FC236}">
                  <a16:creationId xmlns:a16="http://schemas.microsoft.com/office/drawing/2014/main" id="{3855C3FE-637C-4A39-AB97-007E1EBA5B2D}"/>
                </a:ext>
              </a:extLst>
            </p:cNvPr>
            <p:cNvSpPr/>
            <p:nvPr/>
          </p:nvSpPr>
          <p:spPr>
            <a:xfrm>
              <a:off x="6311887" y="1466474"/>
              <a:ext cx="154305" cy="162560"/>
            </a:xfrm>
            <a:custGeom>
              <a:avLst/>
              <a:gdLst/>
              <a:ahLst/>
              <a:cxnLst/>
              <a:rect l="l" t="t" r="r" b="b"/>
              <a:pathLst>
                <a:path w="154304" h="162560">
                  <a:moveTo>
                    <a:pt x="154101" y="0"/>
                  </a:moveTo>
                  <a:lnTo>
                    <a:pt x="120738" y="0"/>
                  </a:lnTo>
                  <a:lnTo>
                    <a:pt x="120738" y="66040"/>
                  </a:lnTo>
                  <a:lnTo>
                    <a:pt x="33362" y="66040"/>
                  </a:lnTo>
                  <a:lnTo>
                    <a:pt x="33362" y="0"/>
                  </a:lnTo>
                  <a:lnTo>
                    <a:pt x="0" y="0"/>
                  </a:lnTo>
                  <a:lnTo>
                    <a:pt x="0" y="66040"/>
                  </a:lnTo>
                  <a:lnTo>
                    <a:pt x="0" y="96520"/>
                  </a:lnTo>
                  <a:lnTo>
                    <a:pt x="0" y="162560"/>
                  </a:lnTo>
                  <a:lnTo>
                    <a:pt x="33362" y="162560"/>
                  </a:lnTo>
                  <a:lnTo>
                    <a:pt x="33362" y="96520"/>
                  </a:lnTo>
                  <a:lnTo>
                    <a:pt x="120738" y="96520"/>
                  </a:lnTo>
                  <a:lnTo>
                    <a:pt x="120738" y="162560"/>
                  </a:lnTo>
                  <a:lnTo>
                    <a:pt x="154101" y="162560"/>
                  </a:lnTo>
                  <a:lnTo>
                    <a:pt x="154101" y="96520"/>
                  </a:lnTo>
                  <a:lnTo>
                    <a:pt x="154101" y="66040"/>
                  </a:lnTo>
                  <a:lnTo>
                    <a:pt x="15410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pic>
          <p:nvPicPr>
            <p:cNvPr id="39" name="object 24">
              <a:extLst>
                <a:ext uri="{FF2B5EF4-FFF2-40B4-BE49-F238E27FC236}">
                  <a16:creationId xmlns:a16="http://schemas.microsoft.com/office/drawing/2014/main" id="{06C0B48D-DC6A-4AC3-8347-28DA925FF8DA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497115" y="1463496"/>
              <a:ext cx="483139" cy="168713"/>
            </a:xfrm>
            <a:prstGeom prst="rect">
              <a:avLst/>
            </a:prstGeom>
          </p:spPr>
        </p:pic>
        <p:sp>
          <p:nvSpPr>
            <p:cNvPr id="40" name="object 25">
              <a:extLst>
                <a:ext uri="{FF2B5EF4-FFF2-40B4-BE49-F238E27FC236}">
                  <a16:creationId xmlns:a16="http://schemas.microsoft.com/office/drawing/2014/main" id="{01C10194-F303-47E6-A41E-566E77AE43D5}"/>
                </a:ext>
              </a:extLst>
            </p:cNvPr>
            <p:cNvSpPr/>
            <p:nvPr/>
          </p:nvSpPr>
          <p:spPr>
            <a:xfrm>
              <a:off x="986332" y="1005210"/>
              <a:ext cx="1149985" cy="695325"/>
            </a:xfrm>
            <a:custGeom>
              <a:avLst/>
              <a:gdLst/>
              <a:ahLst/>
              <a:cxnLst/>
              <a:rect l="l" t="t" r="r" b="b"/>
              <a:pathLst>
                <a:path w="1149985" h="695325">
                  <a:moveTo>
                    <a:pt x="383260" y="0"/>
                  </a:moveTo>
                  <a:lnTo>
                    <a:pt x="0" y="0"/>
                  </a:lnTo>
                  <a:lnTo>
                    <a:pt x="0" y="695020"/>
                  </a:lnTo>
                  <a:lnTo>
                    <a:pt x="61950" y="695020"/>
                  </a:lnTo>
                  <a:lnTo>
                    <a:pt x="383260" y="347510"/>
                  </a:lnTo>
                  <a:lnTo>
                    <a:pt x="383260" y="0"/>
                  </a:lnTo>
                  <a:close/>
                </a:path>
                <a:path w="1149985" h="695325">
                  <a:moveTo>
                    <a:pt x="766521" y="0"/>
                  </a:moveTo>
                  <a:lnTo>
                    <a:pt x="704557" y="0"/>
                  </a:lnTo>
                  <a:lnTo>
                    <a:pt x="383260" y="347510"/>
                  </a:lnTo>
                  <a:lnTo>
                    <a:pt x="383260" y="695020"/>
                  </a:lnTo>
                  <a:lnTo>
                    <a:pt x="445223" y="695020"/>
                  </a:lnTo>
                  <a:lnTo>
                    <a:pt x="766521" y="347510"/>
                  </a:lnTo>
                  <a:lnTo>
                    <a:pt x="766521" y="0"/>
                  </a:lnTo>
                  <a:close/>
                </a:path>
                <a:path w="1149985" h="695325">
                  <a:moveTo>
                    <a:pt x="1149781" y="0"/>
                  </a:moveTo>
                  <a:lnTo>
                    <a:pt x="1087831" y="0"/>
                  </a:lnTo>
                  <a:lnTo>
                    <a:pt x="766533" y="347510"/>
                  </a:lnTo>
                  <a:lnTo>
                    <a:pt x="766521" y="695020"/>
                  </a:lnTo>
                  <a:lnTo>
                    <a:pt x="1149781" y="695020"/>
                  </a:lnTo>
                  <a:lnTo>
                    <a:pt x="114978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</p:grpSp>
      <p:sp>
        <p:nvSpPr>
          <p:cNvPr id="3" name="Текст 2">
            <a:extLst>
              <a:ext uri="{FF2B5EF4-FFF2-40B4-BE49-F238E27FC236}">
                <a16:creationId xmlns:a16="http://schemas.microsoft.com/office/drawing/2014/main" id="{A6607A83-183D-4651-AD4E-FDE5766BCA8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4870" y="9211614"/>
            <a:ext cx="11268075" cy="1166986"/>
          </a:xfrm>
        </p:spPr>
        <p:txBody>
          <a:bodyPr anchor="b"/>
          <a:lstStyle>
            <a:lvl1pPr marL="12700" marR="5080" algn="l" defTabSz="914400" rtl="0" eaLnBrk="1" latinLnBrk="0" hangingPunct="1">
              <a:lnSpc>
                <a:spcPts val="9060"/>
              </a:lnSpc>
              <a:spcBef>
                <a:spcPts val="1420"/>
              </a:spcBef>
              <a:defRPr lang="ru-RU" sz="8550" kern="1200" spc="-140" dirty="0" smtClean="0">
                <a:solidFill>
                  <a:schemeClr val="tx1"/>
                </a:solidFill>
                <a:latin typeface="Golos Text Medium" panose="020B0603020202020204" pitchFamily="34" charset="-52"/>
                <a:ea typeface="+mn-ea"/>
                <a:cs typeface="Golos Text Medium" panose="020B0603020202020204" pitchFamily="34" charset="-52"/>
              </a:defRPr>
            </a:lvl1pPr>
            <a:lvl2pPr marL="12700" marR="5080" algn="l" defTabSz="914400" rtl="0" eaLnBrk="1" latinLnBrk="0" hangingPunct="1">
              <a:lnSpc>
                <a:spcPts val="9060"/>
              </a:lnSpc>
              <a:spcBef>
                <a:spcPts val="1420"/>
              </a:spcBef>
              <a:defRPr lang="ru-RU" sz="8550" kern="1200" spc="-140" dirty="0" smtClean="0">
                <a:solidFill>
                  <a:schemeClr val="tx1"/>
                </a:solidFill>
                <a:latin typeface="Golos Text Medium" panose="020B0603020202020204" pitchFamily="34" charset="-52"/>
                <a:ea typeface="+mn-ea"/>
                <a:cs typeface="Golos Text Medium" panose="020B0603020202020204" pitchFamily="34" charset="-52"/>
              </a:defRPr>
            </a:lvl2pPr>
            <a:lvl3pPr marL="12700" marR="5080" algn="l" defTabSz="914400" rtl="0" eaLnBrk="1" latinLnBrk="0" hangingPunct="1">
              <a:lnSpc>
                <a:spcPts val="9060"/>
              </a:lnSpc>
              <a:spcBef>
                <a:spcPts val="1420"/>
              </a:spcBef>
              <a:defRPr lang="ru-RU" sz="8550" kern="1200" spc="-140" dirty="0" smtClean="0">
                <a:solidFill>
                  <a:schemeClr val="tx1"/>
                </a:solidFill>
                <a:latin typeface="Golos Text Medium" panose="020B0603020202020204" pitchFamily="34" charset="-52"/>
                <a:ea typeface="+mn-ea"/>
                <a:cs typeface="Golos Text Medium" panose="020B0603020202020204" pitchFamily="34" charset="-52"/>
              </a:defRPr>
            </a:lvl3pPr>
            <a:lvl4pPr marL="12700" marR="5080" algn="l" defTabSz="914400" rtl="0" eaLnBrk="1" latinLnBrk="0" hangingPunct="1">
              <a:lnSpc>
                <a:spcPts val="9060"/>
              </a:lnSpc>
              <a:spcBef>
                <a:spcPts val="1420"/>
              </a:spcBef>
              <a:defRPr lang="ru-RU" sz="8550" kern="1200" spc="-140" dirty="0" smtClean="0">
                <a:solidFill>
                  <a:schemeClr val="tx1"/>
                </a:solidFill>
                <a:latin typeface="Golos Text Medium" panose="020B0603020202020204" pitchFamily="34" charset="-52"/>
                <a:ea typeface="+mn-ea"/>
                <a:cs typeface="Golos Text Medium" panose="020B0603020202020204" pitchFamily="34" charset="-52"/>
              </a:defRPr>
            </a:lvl4pPr>
            <a:lvl5pPr marL="12700" marR="5080" algn="l" defTabSz="914400" rtl="0" eaLnBrk="1" latinLnBrk="0" hangingPunct="1">
              <a:lnSpc>
                <a:spcPts val="9060"/>
              </a:lnSpc>
              <a:spcBef>
                <a:spcPts val="1420"/>
              </a:spcBef>
              <a:defRPr lang="ru-RU" sz="8550" kern="1200" spc="-140" dirty="0">
                <a:solidFill>
                  <a:schemeClr val="tx1"/>
                </a:solidFill>
                <a:latin typeface="Golos Text Medium" panose="020B0603020202020204" pitchFamily="34" charset="-52"/>
                <a:ea typeface="+mn-ea"/>
                <a:cs typeface="Golos Text Medium" panose="020B0603020202020204" pitchFamily="34" charset="-52"/>
              </a:defRPr>
            </a:lvl5pPr>
          </a:lstStyle>
          <a:p>
            <a:pPr lvl="0"/>
            <a:r>
              <a:rPr lang="ru-RU" dirty="0"/>
              <a:t>Разделитель</a:t>
            </a:r>
          </a:p>
        </p:txBody>
      </p:sp>
    </p:spTree>
    <p:extLst>
      <p:ext uri="{BB962C8B-B14F-4D97-AF65-F5344CB8AC3E}">
        <p14:creationId xmlns:p14="http://schemas.microsoft.com/office/powerpoint/2010/main" val="1224109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1289F97-1D79-45A8-A066-1E482E05D8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82"/>
          <a:stretch/>
        </p:blipFill>
        <p:spPr>
          <a:xfrm flipH="1">
            <a:off x="6078837" y="-15875"/>
            <a:ext cx="14050997" cy="11309350"/>
          </a:xfrm>
          <a:prstGeom prst="rect">
            <a:avLst/>
          </a:prstGeom>
        </p:spPr>
      </p:pic>
      <p:sp>
        <p:nvSpPr>
          <p:cNvPr id="16" name="bg object 16"/>
          <p:cNvSpPr/>
          <p:nvPr/>
        </p:nvSpPr>
        <p:spPr>
          <a:xfrm>
            <a:off x="13570267" y="0"/>
            <a:ext cx="0" cy="11308715"/>
          </a:xfrm>
          <a:custGeom>
            <a:avLst/>
            <a:gdLst/>
            <a:ahLst/>
            <a:cxnLst/>
            <a:rect l="l" t="t" r="r" b="b"/>
            <a:pathLst>
              <a:path h="11308715">
                <a:moveTo>
                  <a:pt x="0" y="0"/>
                </a:moveTo>
                <a:lnTo>
                  <a:pt x="0" y="11308556"/>
                </a:lnTo>
              </a:path>
            </a:pathLst>
          </a:custGeom>
          <a:ln w="1270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9549447" y="0"/>
            <a:ext cx="0" cy="11308715"/>
          </a:xfrm>
          <a:custGeom>
            <a:avLst/>
            <a:gdLst/>
            <a:ahLst/>
            <a:cxnLst/>
            <a:rect l="l" t="t" r="r" b="b"/>
            <a:pathLst>
              <a:path h="11308715">
                <a:moveTo>
                  <a:pt x="0" y="0"/>
                </a:moveTo>
                <a:lnTo>
                  <a:pt x="0" y="11308556"/>
                </a:lnTo>
              </a:path>
            </a:pathLst>
          </a:custGeom>
          <a:ln w="1270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5026025" y="0"/>
            <a:ext cx="0" cy="11308715"/>
          </a:xfrm>
          <a:custGeom>
            <a:avLst/>
            <a:gdLst/>
            <a:ahLst/>
            <a:cxnLst/>
            <a:rect l="l" t="t" r="r" b="b"/>
            <a:pathLst>
              <a:path h="11308715">
                <a:moveTo>
                  <a:pt x="0" y="0"/>
                </a:moveTo>
                <a:lnTo>
                  <a:pt x="0" y="11308556"/>
                </a:lnTo>
              </a:path>
            </a:pathLst>
          </a:custGeom>
          <a:ln w="1270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15580676" y="0"/>
            <a:ext cx="0" cy="11308715"/>
          </a:xfrm>
          <a:custGeom>
            <a:avLst/>
            <a:gdLst/>
            <a:ahLst/>
            <a:cxnLst/>
            <a:rect l="l" t="t" r="r" b="b"/>
            <a:pathLst>
              <a:path h="11308715">
                <a:moveTo>
                  <a:pt x="0" y="0"/>
                </a:moveTo>
                <a:lnTo>
                  <a:pt x="0" y="11308556"/>
                </a:lnTo>
              </a:path>
            </a:pathLst>
          </a:custGeom>
          <a:ln w="1270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17088485" y="0"/>
            <a:ext cx="0" cy="11308715"/>
          </a:xfrm>
          <a:custGeom>
            <a:avLst/>
            <a:gdLst/>
            <a:ahLst/>
            <a:cxnLst/>
            <a:rect l="l" t="t" r="r" b="b"/>
            <a:pathLst>
              <a:path h="11308715">
                <a:moveTo>
                  <a:pt x="0" y="0"/>
                </a:moveTo>
                <a:lnTo>
                  <a:pt x="0" y="11308556"/>
                </a:lnTo>
              </a:path>
            </a:pathLst>
          </a:custGeom>
          <a:ln w="1270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18596292" y="0"/>
            <a:ext cx="0" cy="11308715"/>
          </a:xfrm>
          <a:custGeom>
            <a:avLst/>
            <a:gdLst/>
            <a:ahLst/>
            <a:cxnLst/>
            <a:rect l="l" t="t" r="r" b="b"/>
            <a:pathLst>
              <a:path h="11308715">
                <a:moveTo>
                  <a:pt x="0" y="0"/>
                </a:moveTo>
                <a:lnTo>
                  <a:pt x="0" y="11308556"/>
                </a:lnTo>
              </a:path>
            </a:pathLst>
          </a:custGeom>
          <a:ln w="1270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19601497" y="0"/>
            <a:ext cx="0" cy="11308715"/>
          </a:xfrm>
          <a:custGeom>
            <a:avLst/>
            <a:gdLst/>
            <a:ahLst/>
            <a:cxnLst/>
            <a:rect l="l" t="t" r="r" b="b"/>
            <a:pathLst>
              <a:path h="11308715">
                <a:moveTo>
                  <a:pt x="0" y="0"/>
                </a:moveTo>
                <a:lnTo>
                  <a:pt x="0" y="11308556"/>
                </a:lnTo>
              </a:path>
            </a:pathLst>
          </a:custGeom>
          <a:ln w="1270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object 4">
            <a:extLst>
              <a:ext uri="{FF2B5EF4-FFF2-40B4-BE49-F238E27FC236}">
                <a16:creationId xmlns:a16="http://schemas.microsoft.com/office/drawing/2014/main" id="{04632787-2BC5-4D0D-A061-62291B88A004}"/>
              </a:ext>
            </a:extLst>
          </p:cNvPr>
          <p:cNvGrpSpPr/>
          <p:nvPr userDrawn="1"/>
        </p:nvGrpSpPr>
        <p:grpSpPr>
          <a:xfrm>
            <a:off x="986338" y="1005201"/>
            <a:ext cx="7334250" cy="695325"/>
            <a:chOff x="986338" y="1005201"/>
            <a:chExt cx="7334250" cy="695325"/>
          </a:xfrm>
        </p:grpSpPr>
        <p:sp>
          <p:nvSpPr>
            <p:cNvPr id="12" name="object 5">
              <a:extLst>
                <a:ext uri="{FF2B5EF4-FFF2-40B4-BE49-F238E27FC236}">
                  <a16:creationId xmlns:a16="http://schemas.microsoft.com/office/drawing/2014/main" id="{0953DC0E-28DD-49EA-8EF1-C42112D77E3F}"/>
                </a:ext>
              </a:extLst>
            </p:cNvPr>
            <p:cNvSpPr/>
            <p:nvPr/>
          </p:nvSpPr>
          <p:spPr>
            <a:xfrm>
              <a:off x="2441778" y="1005210"/>
              <a:ext cx="2578100" cy="695325"/>
            </a:xfrm>
            <a:custGeom>
              <a:avLst/>
              <a:gdLst/>
              <a:ahLst/>
              <a:cxnLst/>
              <a:rect l="l" t="t" r="r" b="b"/>
              <a:pathLst>
                <a:path w="2578100" h="695325">
                  <a:moveTo>
                    <a:pt x="826833" y="0"/>
                  </a:moveTo>
                  <a:lnTo>
                    <a:pt x="645579" y="0"/>
                  </a:lnTo>
                  <a:lnTo>
                    <a:pt x="627595" y="0"/>
                  </a:lnTo>
                  <a:lnTo>
                    <a:pt x="446341" y="0"/>
                  </a:lnTo>
                  <a:lnTo>
                    <a:pt x="199237" y="647852"/>
                  </a:lnTo>
                  <a:lnTo>
                    <a:pt x="199237" y="0"/>
                  </a:lnTo>
                  <a:lnTo>
                    <a:pt x="0" y="0"/>
                  </a:lnTo>
                  <a:lnTo>
                    <a:pt x="0" y="695020"/>
                  </a:lnTo>
                  <a:lnTo>
                    <a:pt x="181241" y="695020"/>
                  </a:lnTo>
                  <a:lnTo>
                    <a:pt x="199237" y="695020"/>
                  </a:lnTo>
                  <a:lnTo>
                    <a:pt x="380492" y="695020"/>
                  </a:lnTo>
                  <a:lnTo>
                    <a:pt x="627595" y="47155"/>
                  </a:lnTo>
                  <a:lnTo>
                    <a:pt x="627595" y="695020"/>
                  </a:lnTo>
                  <a:lnTo>
                    <a:pt x="826833" y="695020"/>
                  </a:lnTo>
                  <a:lnTo>
                    <a:pt x="826833" y="0"/>
                  </a:lnTo>
                  <a:close/>
                </a:path>
                <a:path w="2578100" h="695325">
                  <a:moveTo>
                    <a:pt x="1658213" y="244144"/>
                  </a:moveTo>
                  <a:lnTo>
                    <a:pt x="1654771" y="198666"/>
                  </a:lnTo>
                  <a:lnTo>
                    <a:pt x="1644599" y="157695"/>
                  </a:lnTo>
                  <a:lnTo>
                    <a:pt x="1627936" y="121285"/>
                  </a:lnTo>
                  <a:lnTo>
                    <a:pt x="1604987" y="89509"/>
                  </a:lnTo>
                  <a:lnTo>
                    <a:pt x="1576019" y="62433"/>
                  </a:lnTo>
                  <a:lnTo>
                    <a:pt x="1541221" y="40144"/>
                  </a:lnTo>
                  <a:lnTo>
                    <a:pt x="1500860" y="22682"/>
                  </a:lnTo>
                  <a:lnTo>
                    <a:pt x="1455140" y="10121"/>
                  </a:lnTo>
                  <a:lnTo>
                    <a:pt x="1444929" y="8610"/>
                  </a:lnTo>
                  <a:lnTo>
                    <a:pt x="1444929" y="247878"/>
                  </a:lnTo>
                  <a:lnTo>
                    <a:pt x="1444929" y="249758"/>
                  </a:lnTo>
                  <a:lnTo>
                    <a:pt x="1438668" y="292773"/>
                  </a:lnTo>
                  <a:lnTo>
                    <a:pt x="1419326" y="324472"/>
                  </a:lnTo>
                  <a:lnTo>
                    <a:pt x="1386141" y="344068"/>
                  </a:lnTo>
                  <a:lnTo>
                    <a:pt x="1338300" y="350786"/>
                  </a:lnTo>
                  <a:lnTo>
                    <a:pt x="1148410" y="350786"/>
                  </a:lnTo>
                  <a:lnTo>
                    <a:pt x="1148410" y="155282"/>
                  </a:lnTo>
                  <a:lnTo>
                    <a:pt x="1339227" y="155282"/>
                  </a:lnTo>
                  <a:lnTo>
                    <a:pt x="1387716" y="162382"/>
                  </a:lnTo>
                  <a:lnTo>
                    <a:pt x="1420495" y="181940"/>
                  </a:lnTo>
                  <a:lnTo>
                    <a:pt x="1439075" y="211315"/>
                  </a:lnTo>
                  <a:lnTo>
                    <a:pt x="1444929" y="247878"/>
                  </a:lnTo>
                  <a:lnTo>
                    <a:pt x="1444929" y="8610"/>
                  </a:lnTo>
                  <a:lnTo>
                    <a:pt x="1404302" y="2540"/>
                  </a:lnTo>
                  <a:lnTo>
                    <a:pt x="1348587" y="0"/>
                  </a:lnTo>
                  <a:lnTo>
                    <a:pt x="937006" y="0"/>
                  </a:lnTo>
                  <a:lnTo>
                    <a:pt x="937006" y="695007"/>
                  </a:lnTo>
                  <a:lnTo>
                    <a:pt x="1148410" y="695007"/>
                  </a:lnTo>
                  <a:lnTo>
                    <a:pt x="1148410" y="505117"/>
                  </a:lnTo>
                  <a:lnTo>
                    <a:pt x="1352334" y="505117"/>
                  </a:lnTo>
                  <a:lnTo>
                    <a:pt x="1407947" y="502259"/>
                  </a:lnTo>
                  <a:lnTo>
                    <a:pt x="1458493" y="493814"/>
                  </a:lnTo>
                  <a:lnTo>
                    <a:pt x="1503794" y="479945"/>
                  </a:lnTo>
                  <a:lnTo>
                    <a:pt x="1543646" y="460857"/>
                  </a:lnTo>
                  <a:lnTo>
                    <a:pt x="1577886" y="436727"/>
                  </a:lnTo>
                  <a:lnTo>
                    <a:pt x="1606308" y="407733"/>
                  </a:lnTo>
                  <a:lnTo>
                    <a:pt x="1628736" y="374078"/>
                  </a:lnTo>
                  <a:lnTo>
                    <a:pt x="1644992" y="335940"/>
                  </a:lnTo>
                  <a:lnTo>
                    <a:pt x="1654886" y="293509"/>
                  </a:lnTo>
                  <a:lnTo>
                    <a:pt x="1658150" y="247878"/>
                  </a:lnTo>
                  <a:lnTo>
                    <a:pt x="1658213" y="244144"/>
                  </a:lnTo>
                  <a:close/>
                </a:path>
                <a:path w="2578100" h="695325">
                  <a:moveTo>
                    <a:pt x="2577655" y="0"/>
                  </a:moveTo>
                  <a:lnTo>
                    <a:pt x="2396401" y="0"/>
                  </a:lnTo>
                  <a:lnTo>
                    <a:pt x="2378418" y="0"/>
                  </a:lnTo>
                  <a:lnTo>
                    <a:pt x="2197163" y="0"/>
                  </a:lnTo>
                  <a:lnTo>
                    <a:pt x="1950046" y="647877"/>
                  </a:lnTo>
                  <a:lnTo>
                    <a:pt x="1950046" y="0"/>
                  </a:lnTo>
                  <a:lnTo>
                    <a:pt x="1750809" y="0"/>
                  </a:lnTo>
                  <a:lnTo>
                    <a:pt x="1750809" y="695020"/>
                  </a:lnTo>
                  <a:lnTo>
                    <a:pt x="1932063" y="695020"/>
                  </a:lnTo>
                  <a:lnTo>
                    <a:pt x="1950046" y="695020"/>
                  </a:lnTo>
                  <a:lnTo>
                    <a:pt x="2131301" y="695020"/>
                  </a:lnTo>
                  <a:lnTo>
                    <a:pt x="2378418" y="47155"/>
                  </a:lnTo>
                  <a:lnTo>
                    <a:pt x="2378418" y="695020"/>
                  </a:lnTo>
                  <a:lnTo>
                    <a:pt x="2577655" y="695020"/>
                  </a:lnTo>
                  <a:lnTo>
                    <a:pt x="257765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pic>
          <p:nvPicPr>
            <p:cNvPr id="13" name="object 6">
              <a:extLst>
                <a:ext uri="{FF2B5EF4-FFF2-40B4-BE49-F238E27FC236}">
                  <a16:creationId xmlns:a16="http://schemas.microsoft.com/office/drawing/2014/main" id="{A6A2B3FF-885A-4054-82BE-1F78EEAA3BBB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79471" y="1060073"/>
              <a:ext cx="193166" cy="222401"/>
            </a:xfrm>
            <a:prstGeom prst="rect">
              <a:avLst/>
            </a:prstGeom>
          </p:spPr>
        </p:pic>
        <p:sp>
          <p:nvSpPr>
            <p:cNvPr id="14" name="object 7">
              <a:extLst>
                <a:ext uri="{FF2B5EF4-FFF2-40B4-BE49-F238E27FC236}">
                  <a16:creationId xmlns:a16="http://schemas.microsoft.com/office/drawing/2014/main" id="{5A17FBB3-E5BD-4EA2-9163-256B0FE51C43}"/>
                </a:ext>
              </a:extLst>
            </p:cNvPr>
            <p:cNvSpPr/>
            <p:nvPr/>
          </p:nvSpPr>
          <p:spPr>
            <a:xfrm>
              <a:off x="5612193" y="1119917"/>
              <a:ext cx="154305" cy="162560"/>
            </a:xfrm>
            <a:custGeom>
              <a:avLst/>
              <a:gdLst/>
              <a:ahLst/>
              <a:cxnLst/>
              <a:rect l="l" t="t" r="r" b="b"/>
              <a:pathLst>
                <a:path w="154304" h="162559">
                  <a:moveTo>
                    <a:pt x="154089" y="0"/>
                  </a:moveTo>
                  <a:lnTo>
                    <a:pt x="120726" y="0"/>
                  </a:lnTo>
                  <a:lnTo>
                    <a:pt x="120726" y="66040"/>
                  </a:lnTo>
                  <a:lnTo>
                    <a:pt x="33350" y="66040"/>
                  </a:lnTo>
                  <a:lnTo>
                    <a:pt x="33350" y="0"/>
                  </a:lnTo>
                  <a:lnTo>
                    <a:pt x="0" y="0"/>
                  </a:lnTo>
                  <a:lnTo>
                    <a:pt x="0" y="66040"/>
                  </a:lnTo>
                  <a:lnTo>
                    <a:pt x="0" y="96520"/>
                  </a:lnTo>
                  <a:lnTo>
                    <a:pt x="0" y="162560"/>
                  </a:lnTo>
                  <a:lnTo>
                    <a:pt x="33350" y="162560"/>
                  </a:lnTo>
                  <a:lnTo>
                    <a:pt x="33350" y="96520"/>
                  </a:lnTo>
                  <a:lnTo>
                    <a:pt x="120726" y="96520"/>
                  </a:lnTo>
                  <a:lnTo>
                    <a:pt x="120726" y="162560"/>
                  </a:lnTo>
                  <a:lnTo>
                    <a:pt x="154089" y="162560"/>
                  </a:lnTo>
                  <a:lnTo>
                    <a:pt x="154089" y="96520"/>
                  </a:lnTo>
                  <a:lnTo>
                    <a:pt x="154089" y="66040"/>
                  </a:lnTo>
                  <a:lnTo>
                    <a:pt x="15408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pic>
          <p:nvPicPr>
            <p:cNvPr id="15" name="object 8">
              <a:extLst>
                <a:ext uri="{FF2B5EF4-FFF2-40B4-BE49-F238E27FC236}">
                  <a16:creationId xmlns:a16="http://schemas.microsoft.com/office/drawing/2014/main" id="{39BF7A0C-1B28-45F2-8286-17E4B8CFFDCC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97396" y="1116946"/>
              <a:ext cx="324337" cy="168706"/>
            </a:xfrm>
            <a:prstGeom prst="rect">
              <a:avLst/>
            </a:prstGeom>
          </p:spPr>
        </p:pic>
        <p:pic>
          <p:nvPicPr>
            <p:cNvPr id="24" name="object 9">
              <a:extLst>
                <a:ext uri="{FF2B5EF4-FFF2-40B4-BE49-F238E27FC236}">
                  <a16:creationId xmlns:a16="http://schemas.microsoft.com/office/drawing/2014/main" id="{9DCEEE45-437B-43FD-8FA4-329F4BD1F39C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45191" y="1120125"/>
              <a:ext cx="156005" cy="162351"/>
            </a:xfrm>
            <a:prstGeom prst="rect">
              <a:avLst/>
            </a:prstGeom>
          </p:spPr>
        </p:pic>
        <p:pic>
          <p:nvPicPr>
            <p:cNvPr id="25" name="object 10">
              <a:extLst>
                <a:ext uri="{FF2B5EF4-FFF2-40B4-BE49-F238E27FC236}">
                  <a16:creationId xmlns:a16="http://schemas.microsoft.com/office/drawing/2014/main" id="{809AF1F3-F3F9-47D0-9922-BFD4BC2F2614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324661" y="1119914"/>
              <a:ext cx="488495" cy="226098"/>
            </a:xfrm>
            <a:prstGeom prst="rect">
              <a:avLst/>
            </a:prstGeom>
          </p:spPr>
        </p:pic>
        <p:pic>
          <p:nvPicPr>
            <p:cNvPr id="26" name="object 11">
              <a:extLst>
                <a:ext uri="{FF2B5EF4-FFF2-40B4-BE49-F238E27FC236}">
                  <a16:creationId xmlns:a16="http://schemas.microsoft.com/office/drawing/2014/main" id="{5961D7EB-4094-4B92-9C7A-05F25BD6702F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934259" y="1116947"/>
              <a:ext cx="171261" cy="229071"/>
            </a:xfrm>
            <a:prstGeom prst="rect">
              <a:avLst/>
            </a:prstGeom>
          </p:spPr>
        </p:pic>
        <p:pic>
          <p:nvPicPr>
            <p:cNvPr id="27" name="object 12">
              <a:extLst>
                <a:ext uri="{FF2B5EF4-FFF2-40B4-BE49-F238E27FC236}">
                  <a16:creationId xmlns:a16="http://schemas.microsoft.com/office/drawing/2014/main" id="{405CCE50-76D9-4A12-94EF-14F1FEF28603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125390" y="1116940"/>
              <a:ext cx="142341" cy="168706"/>
            </a:xfrm>
            <a:prstGeom prst="rect">
              <a:avLst/>
            </a:prstGeom>
          </p:spPr>
        </p:pic>
        <p:pic>
          <p:nvPicPr>
            <p:cNvPr id="28" name="object 13">
              <a:extLst>
                <a:ext uri="{FF2B5EF4-FFF2-40B4-BE49-F238E27FC236}">
                  <a16:creationId xmlns:a16="http://schemas.microsoft.com/office/drawing/2014/main" id="{08ABAECB-D9CE-4B5E-AC3D-16E25E7B49AE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290866" y="1116948"/>
              <a:ext cx="139786" cy="168696"/>
            </a:xfrm>
            <a:prstGeom prst="rect">
              <a:avLst/>
            </a:prstGeom>
          </p:spPr>
        </p:pic>
        <p:pic>
          <p:nvPicPr>
            <p:cNvPr id="29" name="object 14">
              <a:extLst>
                <a:ext uri="{FF2B5EF4-FFF2-40B4-BE49-F238E27FC236}">
                  <a16:creationId xmlns:a16="http://schemas.microsoft.com/office/drawing/2014/main" id="{89773F7A-3633-4C70-99E6-E8419647EB1B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464948" y="1120120"/>
              <a:ext cx="143618" cy="162351"/>
            </a:xfrm>
            <a:prstGeom prst="rect">
              <a:avLst/>
            </a:prstGeom>
          </p:spPr>
        </p:pic>
        <p:pic>
          <p:nvPicPr>
            <p:cNvPr id="30" name="object 15">
              <a:extLst>
                <a:ext uri="{FF2B5EF4-FFF2-40B4-BE49-F238E27FC236}">
                  <a16:creationId xmlns:a16="http://schemas.microsoft.com/office/drawing/2014/main" id="{3799AB3E-C4E9-4591-B5D2-7CC8D4DF5095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641578" y="1120125"/>
              <a:ext cx="156005" cy="162351"/>
            </a:xfrm>
            <a:prstGeom prst="rect">
              <a:avLst/>
            </a:prstGeom>
          </p:spPr>
        </p:pic>
        <p:sp>
          <p:nvSpPr>
            <p:cNvPr id="31" name="object 16">
              <a:extLst>
                <a:ext uri="{FF2B5EF4-FFF2-40B4-BE49-F238E27FC236}">
                  <a16:creationId xmlns:a16="http://schemas.microsoft.com/office/drawing/2014/main" id="{14B5F1A2-888B-4265-9F96-4312DAB8BBC4}"/>
                </a:ext>
              </a:extLst>
            </p:cNvPr>
            <p:cNvSpPr/>
            <p:nvPr/>
          </p:nvSpPr>
          <p:spPr>
            <a:xfrm>
              <a:off x="7821028" y="1119917"/>
              <a:ext cx="145415" cy="162560"/>
            </a:xfrm>
            <a:custGeom>
              <a:avLst/>
              <a:gdLst/>
              <a:ahLst/>
              <a:cxnLst/>
              <a:rect l="l" t="t" r="r" b="b"/>
              <a:pathLst>
                <a:path w="145415" h="162559">
                  <a:moveTo>
                    <a:pt x="144868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55918" y="29210"/>
                  </a:lnTo>
                  <a:lnTo>
                    <a:pt x="55918" y="162560"/>
                  </a:lnTo>
                  <a:lnTo>
                    <a:pt x="89281" y="162560"/>
                  </a:lnTo>
                  <a:lnTo>
                    <a:pt x="89281" y="29210"/>
                  </a:lnTo>
                  <a:lnTo>
                    <a:pt x="144868" y="29210"/>
                  </a:lnTo>
                  <a:lnTo>
                    <a:pt x="14486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pic>
          <p:nvPicPr>
            <p:cNvPr id="32" name="object 17">
              <a:extLst>
                <a:ext uri="{FF2B5EF4-FFF2-40B4-BE49-F238E27FC236}">
                  <a16:creationId xmlns:a16="http://schemas.microsoft.com/office/drawing/2014/main" id="{7B856EBD-52E6-42C7-BB75-4125FC0EAF48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989371" y="1120125"/>
              <a:ext cx="156005" cy="162351"/>
            </a:xfrm>
            <a:prstGeom prst="rect">
              <a:avLst/>
            </a:prstGeom>
          </p:spPr>
        </p:pic>
        <p:pic>
          <p:nvPicPr>
            <p:cNvPr id="33" name="object 18">
              <a:extLst>
                <a:ext uri="{FF2B5EF4-FFF2-40B4-BE49-F238E27FC236}">
                  <a16:creationId xmlns:a16="http://schemas.microsoft.com/office/drawing/2014/main" id="{EBA5589E-E6B9-4109-ACB7-13E10B90B93E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175084" y="1120116"/>
              <a:ext cx="144885" cy="162361"/>
            </a:xfrm>
            <a:prstGeom prst="rect">
              <a:avLst/>
            </a:prstGeom>
          </p:spPr>
        </p:pic>
        <p:pic>
          <p:nvPicPr>
            <p:cNvPr id="34" name="object 19">
              <a:extLst>
                <a:ext uri="{FF2B5EF4-FFF2-40B4-BE49-F238E27FC236}">
                  <a16:creationId xmlns:a16="http://schemas.microsoft.com/office/drawing/2014/main" id="{DED5A21C-496A-4A22-9C8C-307182D9D321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379469" y="1466680"/>
              <a:ext cx="156005" cy="162351"/>
            </a:xfrm>
            <a:prstGeom prst="rect">
              <a:avLst/>
            </a:prstGeom>
          </p:spPr>
        </p:pic>
        <p:sp>
          <p:nvSpPr>
            <p:cNvPr id="35" name="object 20">
              <a:extLst>
                <a:ext uri="{FF2B5EF4-FFF2-40B4-BE49-F238E27FC236}">
                  <a16:creationId xmlns:a16="http://schemas.microsoft.com/office/drawing/2014/main" id="{6C052701-EA75-4359-AE65-FEBC8D8861B8}"/>
                </a:ext>
              </a:extLst>
            </p:cNvPr>
            <p:cNvSpPr/>
            <p:nvPr/>
          </p:nvSpPr>
          <p:spPr>
            <a:xfrm>
              <a:off x="5574842" y="1466474"/>
              <a:ext cx="154305" cy="162560"/>
            </a:xfrm>
            <a:custGeom>
              <a:avLst/>
              <a:gdLst/>
              <a:ahLst/>
              <a:cxnLst/>
              <a:rect l="l" t="t" r="r" b="b"/>
              <a:pathLst>
                <a:path w="154304" h="162560">
                  <a:moveTo>
                    <a:pt x="154089" y="0"/>
                  </a:moveTo>
                  <a:lnTo>
                    <a:pt x="120726" y="0"/>
                  </a:lnTo>
                  <a:lnTo>
                    <a:pt x="120726" y="66040"/>
                  </a:lnTo>
                  <a:lnTo>
                    <a:pt x="33362" y="66040"/>
                  </a:lnTo>
                  <a:lnTo>
                    <a:pt x="33362" y="0"/>
                  </a:lnTo>
                  <a:lnTo>
                    <a:pt x="0" y="0"/>
                  </a:lnTo>
                  <a:lnTo>
                    <a:pt x="0" y="66040"/>
                  </a:lnTo>
                  <a:lnTo>
                    <a:pt x="0" y="96520"/>
                  </a:lnTo>
                  <a:lnTo>
                    <a:pt x="0" y="162560"/>
                  </a:lnTo>
                  <a:lnTo>
                    <a:pt x="33362" y="162560"/>
                  </a:lnTo>
                  <a:lnTo>
                    <a:pt x="33362" y="96520"/>
                  </a:lnTo>
                  <a:lnTo>
                    <a:pt x="120726" y="96520"/>
                  </a:lnTo>
                  <a:lnTo>
                    <a:pt x="120726" y="162560"/>
                  </a:lnTo>
                  <a:lnTo>
                    <a:pt x="154089" y="162560"/>
                  </a:lnTo>
                  <a:lnTo>
                    <a:pt x="154089" y="96520"/>
                  </a:lnTo>
                  <a:lnTo>
                    <a:pt x="154089" y="66040"/>
                  </a:lnTo>
                  <a:lnTo>
                    <a:pt x="15408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pic>
          <p:nvPicPr>
            <p:cNvPr id="36" name="object 21">
              <a:extLst>
                <a:ext uri="{FF2B5EF4-FFF2-40B4-BE49-F238E27FC236}">
                  <a16:creationId xmlns:a16="http://schemas.microsoft.com/office/drawing/2014/main" id="{9964F996-955E-4D3F-9CCD-F470D7190871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752536" y="1463503"/>
              <a:ext cx="326301" cy="168706"/>
            </a:xfrm>
            <a:prstGeom prst="rect">
              <a:avLst/>
            </a:prstGeom>
          </p:spPr>
        </p:pic>
        <p:pic>
          <p:nvPicPr>
            <p:cNvPr id="37" name="object 22">
              <a:extLst>
                <a:ext uri="{FF2B5EF4-FFF2-40B4-BE49-F238E27FC236}">
                  <a16:creationId xmlns:a16="http://schemas.microsoft.com/office/drawing/2014/main" id="{679AE06B-7C7C-4F4E-BCA0-98CFF753B7FA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108916" y="1463503"/>
              <a:ext cx="171261" cy="229071"/>
            </a:xfrm>
            <a:prstGeom prst="rect">
              <a:avLst/>
            </a:prstGeom>
          </p:spPr>
        </p:pic>
        <p:sp>
          <p:nvSpPr>
            <p:cNvPr id="38" name="object 23">
              <a:extLst>
                <a:ext uri="{FF2B5EF4-FFF2-40B4-BE49-F238E27FC236}">
                  <a16:creationId xmlns:a16="http://schemas.microsoft.com/office/drawing/2014/main" id="{3855C3FE-637C-4A39-AB97-007E1EBA5B2D}"/>
                </a:ext>
              </a:extLst>
            </p:cNvPr>
            <p:cNvSpPr/>
            <p:nvPr/>
          </p:nvSpPr>
          <p:spPr>
            <a:xfrm>
              <a:off x="6311887" y="1466474"/>
              <a:ext cx="154305" cy="162560"/>
            </a:xfrm>
            <a:custGeom>
              <a:avLst/>
              <a:gdLst/>
              <a:ahLst/>
              <a:cxnLst/>
              <a:rect l="l" t="t" r="r" b="b"/>
              <a:pathLst>
                <a:path w="154304" h="162560">
                  <a:moveTo>
                    <a:pt x="154101" y="0"/>
                  </a:moveTo>
                  <a:lnTo>
                    <a:pt x="120738" y="0"/>
                  </a:lnTo>
                  <a:lnTo>
                    <a:pt x="120738" y="66040"/>
                  </a:lnTo>
                  <a:lnTo>
                    <a:pt x="33362" y="66040"/>
                  </a:lnTo>
                  <a:lnTo>
                    <a:pt x="33362" y="0"/>
                  </a:lnTo>
                  <a:lnTo>
                    <a:pt x="0" y="0"/>
                  </a:lnTo>
                  <a:lnTo>
                    <a:pt x="0" y="66040"/>
                  </a:lnTo>
                  <a:lnTo>
                    <a:pt x="0" y="96520"/>
                  </a:lnTo>
                  <a:lnTo>
                    <a:pt x="0" y="162560"/>
                  </a:lnTo>
                  <a:lnTo>
                    <a:pt x="33362" y="162560"/>
                  </a:lnTo>
                  <a:lnTo>
                    <a:pt x="33362" y="96520"/>
                  </a:lnTo>
                  <a:lnTo>
                    <a:pt x="120738" y="96520"/>
                  </a:lnTo>
                  <a:lnTo>
                    <a:pt x="120738" y="162560"/>
                  </a:lnTo>
                  <a:lnTo>
                    <a:pt x="154101" y="162560"/>
                  </a:lnTo>
                  <a:lnTo>
                    <a:pt x="154101" y="96520"/>
                  </a:lnTo>
                  <a:lnTo>
                    <a:pt x="154101" y="66040"/>
                  </a:lnTo>
                  <a:lnTo>
                    <a:pt x="15410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pic>
          <p:nvPicPr>
            <p:cNvPr id="39" name="object 24">
              <a:extLst>
                <a:ext uri="{FF2B5EF4-FFF2-40B4-BE49-F238E27FC236}">
                  <a16:creationId xmlns:a16="http://schemas.microsoft.com/office/drawing/2014/main" id="{06C0B48D-DC6A-4AC3-8347-28DA925FF8DA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497115" y="1463496"/>
              <a:ext cx="483139" cy="168713"/>
            </a:xfrm>
            <a:prstGeom prst="rect">
              <a:avLst/>
            </a:prstGeom>
          </p:spPr>
        </p:pic>
        <p:sp>
          <p:nvSpPr>
            <p:cNvPr id="40" name="object 25">
              <a:extLst>
                <a:ext uri="{FF2B5EF4-FFF2-40B4-BE49-F238E27FC236}">
                  <a16:creationId xmlns:a16="http://schemas.microsoft.com/office/drawing/2014/main" id="{01C10194-F303-47E6-A41E-566E77AE43D5}"/>
                </a:ext>
              </a:extLst>
            </p:cNvPr>
            <p:cNvSpPr/>
            <p:nvPr/>
          </p:nvSpPr>
          <p:spPr>
            <a:xfrm>
              <a:off x="986332" y="1005210"/>
              <a:ext cx="1149985" cy="695325"/>
            </a:xfrm>
            <a:custGeom>
              <a:avLst/>
              <a:gdLst/>
              <a:ahLst/>
              <a:cxnLst/>
              <a:rect l="l" t="t" r="r" b="b"/>
              <a:pathLst>
                <a:path w="1149985" h="695325">
                  <a:moveTo>
                    <a:pt x="383260" y="0"/>
                  </a:moveTo>
                  <a:lnTo>
                    <a:pt x="0" y="0"/>
                  </a:lnTo>
                  <a:lnTo>
                    <a:pt x="0" y="695020"/>
                  </a:lnTo>
                  <a:lnTo>
                    <a:pt x="61950" y="695020"/>
                  </a:lnTo>
                  <a:lnTo>
                    <a:pt x="383260" y="347510"/>
                  </a:lnTo>
                  <a:lnTo>
                    <a:pt x="383260" y="0"/>
                  </a:lnTo>
                  <a:close/>
                </a:path>
                <a:path w="1149985" h="695325">
                  <a:moveTo>
                    <a:pt x="766521" y="0"/>
                  </a:moveTo>
                  <a:lnTo>
                    <a:pt x="704557" y="0"/>
                  </a:lnTo>
                  <a:lnTo>
                    <a:pt x="383260" y="347510"/>
                  </a:lnTo>
                  <a:lnTo>
                    <a:pt x="383260" y="695020"/>
                  </a:lnTo>
                  <a:lnTo>
                    <a:pt x="445223" y="695020"/>
                  </a:lnTo>
                  <a:lnTo>
                    <a:pt x="766521" y="347510"/>
                  </a:lnTo>
                  <a:lnTo>
                    <a:pt x="766521" y="0"/>
                  </a:lnTo>
                  <a:close/>
                </a:path>
                <a:path w="1149985" h="695325">
                  <a:moveTo>
                    <a:pt x="1149781" y="0"/>
                  </a:moveTo>
                  <a:lnTo>
                    <a:pt x="1087831" y="0"/>
                  </a:lnTo>
                  <a:lnTo>
                    <a:pt x="766533" y="347510"/>
                  </a:lnTo>
                  <a:lnTo>
                    <a:pt x="766521" y="695020"/>
                  </a:lnTo>
                  <a:lnTo>
                    <a:pt x="1149781" y="695020"/>
                  </a:lnTo>
                  <a:lnTo>
                    <a:pt x="114978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</p:grpSp>
      <p:sp>
        <p:nvSpPr>
          <p:cNvPr id="3" name="Текст 2">
            <a:extLst>
              <a:ext uri="{FF2B5EF4-FFF2-40B4-BE49-F238E27FC236}">
                <a16:creationId xmlns:a16="http://schemas.microsoft.com/office/drawing/2014/main" id="{A6607A83-183D-4651-AD4E-FDE5766BCA8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4870" y="9211614"/>
            <a:ext cx="11268075" cy="1166986"/>
          </a:xfrm>
        </p:spPr>
        <p:txBody>
          <a:bodyPr anchor="b"/>
          <a:lstStyle>
            <a:lvl1pPr marL="12700" marR="5080" algn="l" defTabSz="914400" rtl="0" eaLnBrk="1" latinLnBrk="0" hangingPunct="1">
              <a:lnSpc>
                <a:spcPts val="9060"/>
              </a:lnSpc>
              <a:spcBef>
                <a:spcPts val="1420"/>
              </a:spcBef>
              <a:defRPr lang="ru-RU" sz="8550" kern="1200" spc="-140" dirty="0" smtClean="0">
                <a:solidFill>
                  <a:schemeClr val="tx1"/>
                </a:solidFill>
                <a:latin typeface="Golos Text Medium" panose="020B0603020202020204" pitchFamily="34" charset="-52"/>
                <a:ea typeface="+mn-ea"/>
                <a:cs typeface="Golos Text Medium" panose="020B0603020202020204" pitchFamily="34" charset="-52"/>
              </a:defRPr>
            </a:lvl1pPr>
            <a:lvl2pPr marL="12700" marR="5080" algn="l" defTabSz="914400" rtl="0" eaLnBrk="1" latinLnBrk="0" hangingPunct="1">
              <a:lnSpc>
                <a:spcPts val="9060"/>
              </a:lnSpc>
              <a:spcBef>
                <a:spcPts val="1420"/>
              </a:spcBef>
              <a:defRPr lang="ru-RU" sz="8550" kern="1200" spc="-140" dirty="0" smtClean="0">
                <a:solidFill>
                  <a:schemeClr val="tx1"/>
                </a:solidFill>
                <a:latin typeface="Golos Text Medium" panose="020B0603020202020204" pitchFamily="34" charset="-52"/>
                <a:ea typeface="+mn-ea"/>
                <a:cs typeface="Golos Text Medium" panose="020B0603020202020204" pitchFamily="34" charset="-52"/>
              </a:defRPr>
            </a:lvl2pPr>
            <a:lvl3pPr marL="12700" marR="5080" algn="l" defTabSz="914400" rtl="0" eaLnBrk="1" latinLnBrk="0" hangingPunct="1">
              <a:lnSpc>
                <a:spcPts val="9060"/>
              </a:lnSpc>
              <a:spcBef>
                <a:spcPts val="1420"/>
              </a:spcBef>
              <a:defRPr lang="ru-RU" sz="8550" kern="1200" spc="-140" dirty="0" smtClean="0">
                <a:solidFill>
                  <a:schemeClr val="tx1"/>
                </a:solidFill>
                <a:latin typeface="Golos Text Medium" panose="020B0603020202020204" pitchFamily="34" charset="-52"/>
                <a:ea typeface="+mn-ea"/>
                <a:cs typeface="Golos Text Medium" panose="020B0603020202020204" pitchFamily="34" charset="-52"/>
              </a:defRPr>
            </a:lvl3pPr>
            <a:lvl4pPr marL="12700" marR="5080" algn="l" defTabSz="914400" rtl="0" eaLnBrk="1" latinLnBrk="0" hangingPunct="1">
              <a:lnSpc>
                <a:spcPts val="9060"/>
              </a:lnSpc>
              <a:spcBef>
                <a:spcPts val="1420"/>
              </a:spcBef>
              <a:defRPr lang="ru-RU" sz="8550" kern="1200" spc="-140" dirty="0" smtClean="0">
                <a:solidFill>
                  <a:schemeClr val="tx1"/>
                </a:solidFill>
                <a:latin typeface="Golos Text Medium" panose="020B0603020202020204" pitchFamily="34" charset="-52"/>
                <a:ea typeface="+mn-ea"/>
                <a:cs typeface="Golos Text Medium" panose="020B0603020202020204" pitchFamily="34" charset="-52"/>
              </a:defRPr>
            </a:lvl4pPr>
            <a:lvl5pPr marL="12700" marR="5080" algn="l" defTabSz="914400" rtl="0" eaLnBrk="1" latinLnBrk="0" hangingPunct="1">
              <a:lnSpc>
                <a:spcPts val="9060"/>
              </a:lnSpc>
              <a:spcBef>
                <a:spcPts val="1420"/>
              </a:spcBef>
              <a:defRPr lang="ru-RU" sz="8550" kern="1200" spc="-140" dirty="0">
                <a:solidFill>
                  <a:schemeClr val="tx1"/>
                </a:solidFill>
                <a:latin typeface="Golos Text Medium" panose="020B0603020202020204" pitchFamily="34" charset="-52"/>
                <a:ea typeface="+mn-ea"/>
                <a:cs typeface="Golos Text Medium" panose="020B0603020202020204" pitchFamily="34" charset="-52"/>
              </a:defRPr>
            </a:lvl5pPr>
          </a:lstStyle>
          <a:p>
            <a:pPr lvl="0"/>
            <a:r>
              <a:rPr lang="ru-RU" dirty="0"/>
              <a:t>Разделитель</a:t>
            </a:r>
          </a:p>
        </p:txBody>
      </p:sp>
    </p:spTree>
    <p:extLst>
      <p:ext uri="{BB962C8B-B14F-4D97-AF65-F5344CB8AC3E}">
        <p14:creationId xmlns:p14="http://schemas.microsoft.com/office/powerpoint/2010/main" val="27921934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4D6DB40-4A1C-4A20-A4BD-7F94E252A1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42"/>
          <a:stretch/>
        </p:blipFill>
        <p:spPr>
          <a:xfrm>
            <a:off x="5708650" y="0"/>
            <a:ext cx="14395450" cy="11309350"/>
          </a:xfrm>
          <a:prstGeom prst="rect">
            <a:avLst/>
          </a:prstGeom>
        </p:spPr>
      </p:pic>
      <p:sp>
        <p:nvSpPr>
          <p:cNvPr id="16" name="bg object 16"/>
          <p:cNvSpPr/>
          <p:nvPr/>
        </p:nvSpPr>
        <p:spPr>
          <a:xfrm>
            <a:off x="13570267" y="0"/>
            <a:ext cx="0" cy="11308715"/>
          </a:xfrm>
          <a:custGeom>
            <a:avLst/>
            <a:gdLst/>
            <a:ahLst/>
            <a:cxnLst/>
            <a:rect l="l" t="t" r="r" b="b"/>
            <a:pathLst>
              <a:path h="11308715">
                <a:moveTo>
                  <a:pt x="0" y="0"/>
                </a:moveTo>
                <a:lnTo>
                  <a:pt x="0" y="11308556"/>
                </a:lnTo>
              </a:path>
            </a:pathLst>
          </a:custGeom>
          <a:ln w="1270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9549447" y="0"/>
            <a:ext cx="0" cy="11308715"/>
          </a:xfrm>
          <a:custGeom>
            <a:avLst/>
            <a:gdLst/>
            <a:ahLst/>
            <a:cxnLst/>
            <a:rect l="l" t="t" r="r" b="b"/>
            <a:pathLst>
              <a:path h="11308715">
                <a:moveTo>
                  <a:pt x="0" y="0"/>
                </a:moveTo>
                <a:lnTo>
                  <a:pt x="0" y="11308556"/>
                </a:lnTo>
              </a:path>
            </a:pathLst>
          </a:custGeom>
          <a:ln w="1270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5026025" y="0"/>
            <a:ext cx="0" cy="11308715"/>
          </a:xfrm>
          <a:custGeom>
            <a:avLst/>
            <a:gdLst/>
            <a:ahLst/>
            <a:cxnLst/>
            <a:rect l="l" t="t" r="r" b="b"/>
            <a:pathLst>
              <a:path h="11308715">
                <a:moveTo>
                  <a:pt x="0" y="0"/>
                </a:moveTo>
                <a:lnTo>
                  <a:pt x="0" y="11308556"/>
                </a:lnTo>
              </a:path>
            </a:pathLst>
          </a:custGeom>
          <a:ln w="1270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15580676" y="0"/>
            <a:ext cx="0" cy="11308715"/>
          </a:xfrm>
          <a:custGeom>
            <a:avLst/>
            <a:gdLst/>
            <a:ahLst/>
            <a:cxnLst/>
            <a:rect l="l" t="t" r="r" b="b"/>
            <a:pathLst>
              <a:path h="11308715">
                <a:moveTo>
                  <a:pt x="0" y="0"/>
                </a:moveTo>
                <a:lnTo>
                  <a:pt x="0" y="11308556"/>
                </a:lnTo>
              </a:path>
            </a:pathLst>
          </a:custGeom>
          <a:ln w="1270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17088485" y="0"/>
            <a:ext cx="0" cy="11308715"/>
          </a:xfrm>
          <a:custGeom>
            <a:avLst/>
            <a:gdLst/>
            <a:ahLst/>
            <a:cxnLst/>
            <a:rect l="l" t="t" r="r" b="b"/>
            <a:pathLst>
              <a:path h="11308715">
                <a:moveTo>
                  <a:pt x="0" y="0"/>
                </a:moveTo>
                <a:lnTo>
                  <a:pt x="0" y="11308556"/>
                </a:lnTo>
              </a:path>
            </a:pathLst>
          </a:custGeom>
          <a:ln w="1270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18596292" y="0"/>
            <a:ext cx="0" cy="11308715"/>
          </a:xfrm>
          <a:custGeom>
            <a:avLst/>
            <a:gdLst/>
            <a:ahLst/>
            <a:cxnLst/>
            <a:rect l="l" t="t" r="r" b="b"/>
            <a:pathLst>
              <a:path h="11308715">
                <a:moveTo>
                  <a:pt x="0" y="0"/>
                </a:moveTo>
                <a:lnTo>
                  <a:pt x="0" y="11308556"/>
                </a:lnTo>
              </a:path>
            </a:pathLst>
          </a:custGeom>
          <a:ln w="1270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19601497" y="0"/>
            <a:ext cx="0" cy="11308715"/>
          </a:xfrm>
          <a:custGeom>
            <a:avLst/>
            <a:gdLst/>
            <a:ahLst/>
            <a:cxnLst/>
            <a:rect l="l" t="t" r="r" b="b"/>
            <a:pathLst>
              <a:path h="11308715">
                <a:moveTo>
                  <a:pt x="0" y="0"/>
                </a:moveTo>
                <a:lnTo>
                  <a:pt x="0" y="11308556"/>
                </a:lnTo>
              </a:path>
            </a:pathLst>
          </a:custGeom>
          <a:ln w="1270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object 4">
            <a:extLst>
              <a:ext uri="{FF2B5EF4-FFF2-40B4-BE49-F238E27FC236}">
                <a16:creationId xmlns:a16="http://schemas.microsoft.com/office/drawing/2014/main" id="{04632787-2BC5-4D0D-A061-62291B88A004}"/>
              </a:ext>
            </a:extLst>
          </p:cNvPr>
          <p:cNvGrpSpPr/>
          <p:nvPr userDrawn="1"/>
        </p:nvGrpSpPr>
        <p:grpSpPr>
          <a:xfrm>
            <a:off x="986338" y="1005201"/>
            <a:ext cx="7334250" cy="695325"/>
            <a:chOff x="986338" y="1005201"/>
            <a:chExt cx="7334250" cy="695325"/>
          </a:xfrm>
        </p:grpSpPr>
        <p:sp>
          <p:nvSpPr>
            <p:cNvPr id="12" name="object 5">
              <a:extLst>
                <a:ext uri="{FF2B5EF4-FFF2-40B4-BE49-F238E27FC236}">
                  <a16:creationId xmlns:a16="http://schemas.microsoft.com/office/drawing/2014/main" id="{0953DC0E-28DD-49EA-8EF1-C42112D77E3F}"/>
                </a:ext>
              </a:extLst>
            </p:cNvPr>
            <p:cNvSpPr/>
            <p:nvPr/>
          </p:nvSpPr>
          <p:spPr>
            <a:xfrm>
              <a:off x="2441778" y="1005210"/>
              <a:ext cx="2578100" cy="695325"/>
            </a:xfrm>
            <a:custGeom>
              <a:avLst/>
              <a:gdLst/>
              <a:ahLst/>
              <a:cxnLst/>
              <a:rect l="l" t="t" r="r" b="b"/>
              <a:pathLst>
                <a:path w="2578100" h="695325">
                  <a:moveTo>
                    <a:pt x="826833" y="0"/>
                  </a:moveTo>
                  <a:lnTo>
                    <a:pt x="645579" y="0"/>
                  </a:lnTo>
                  <a:lnTo>
                    <a:pt x="627595" y="0"/>
                  </a:lnTo>
                  <a:lnTo>
                    <a:pt x="446341" y="0"/>
                  </a:lnTo>
                  <a:lnTo>
                    <a:pt x="199237" y="647852"/>
                  </a:lnTo>
                  <a:lnTo>
                    <a:pt x="199237" y="0"/>
                  </a:lnTo>
                  <a:lnTo>
                    <a:pt x="0" y="0"/>
                  </a:lnTo>
                  <a:lnTo>
                    <a:pt x="0" y="695020"/>
                  </a:lnTo>
                  <a:lnTo>
                    <a:pt x="181241" y="695020"/>
                  </a:lnTo>
                  <a:lnTo>
                    <a:pt x="199237" y="695020"/>
                  </a:lnTo>
                  <a:lnTo>
                    <a:pt x="380492" y="695020"/>
                  </a:lnTo>
                  <a:lnTo>
                    <a:pt x="627595" y="47155"/>
                  </a:lnTo>
                  <a:lnTo>
                    <a:pt x="627595" y="695020"/>
                  </a:lnTo>
                  <a:lnTo>
                    <a:pt x="826833" y="695020"/>
                  </a:lnTo>
                  <a:lnTo>
                    <a:pt x="826833" y="0"/>
                  </a:lnTo>
                  <a:close/>
                </a:path>
                <a:path w="2578100" h="695325">
                  <a:moveTo>
                    <a:pt x="1658213" y="244144"/>
                  </a:moveTo>
                  <a:lnTo>
                    <a:pt x="1654771" y="198666"/>
                  </a:lnTo>
                  <a:lnTo>
                    <a:pt x="1644599" y="157695"/>
                  </a:lnTo>
                  <a:lnTo>
                    <a:pt x="1627936" y="121285"/>
                  </a:lnTo>
                  <a:lnTo>
                    <a:pt x="1604987" y="89509"/>
                  </a:lnTo>
                  <a:lnTo>
                    <a:pt x="1576019" y="62433"/>
                  </a:lnTo>
                  <a:lnTo>
                    <a:pt x="1541221" y="40144"/>
                  </a:lnTo>
                  <a:lnTo>
                    <a:pt x="1500860" y="22682"/>
                  </a:lnTo>
                  <a:lnTo>
                    <a:pt x="1455140" y="10121"/>
                  </a:lnTo>
                  <a:lnTo>
                    <a:pt x="1444929" y="8610"/>
                  </a:lnTo>
                  <a:lnTo>
                    <a:pt x="1444929" y="247878"/>
                  </a:lnTo>
                  <a:lnTo>
                    <a:pt x="1444929" y="249758"/>
                  </a:lnTo>
                  <a:lnTo>
                    <a:pt x="1438668" y="292773"/>
                  </a:lnTo>
                  <a:lnTo>
                    <a:pt x="1419326" y="324472"/>
                  </a:lnTo>
                  <a:lnTo>
                    <a:pt x="1386141" y="344068"/>
                  </a:lnTo>
                  <a:lnTo>
                    <a:pt x="1338300" y="350786"/>
                  </a:lnTo>
                  <a:lnTo>
                    <a:pt x="1148410" y="350786"/>
                  </a:lnTo>
                  <a:lnTo>
                    <a:pt x="1148410" y="155282"/>
                  </a:lnTo>
                  <a:lnTo>
                    <a:pt x="1339227" y="155282"/>
                  </a:lnTo>
                  <a:lnTo>
                    <a:pt x="1387716" y="162382"/>
                  </a:lnTo>
                  <a:lnTo>
                    <a:pt x="1420495" y="181940"/>
                  </a:lnTo>
                  <a:lnTo>
                    <a:pt x="1439075" y="211315"/>
                  </a:lnTo>
                  <a:lnTo>
                    <a:pt x="1444929" y="247878"/>
                  </a:lnTo>
                  <a:lnTo>
                    <a:pt x="1444929" y="8610"/>
                  </a:lnTo>
                  <a:lnTo>
                    <a:pt x="1404302" y="2540"/>
                  </a:lnTo>
                  <a:lnTo>
                    <a:pt x="1348587" y="0"/>
                  </a:lnTo>
                  <a:lnTo>
                    <a:pt x="937006" y="0"/>
                  </a:lnTo>
                  <a:lnTo>
                    <a:pt x="937006" y="695007"/>
                  </a:lnTo>
                  <a:lnTo>
                    <a:pt x="1148410" y="695007"/>
                  </a:lnTo>
                  <a:lnTo>
                    <a:pt x="1148410" y="505117"/>
                  </a:lnTo>
                  <a:lnTo>
                    <a:pt x="1352334" y="505117"/>
                  </a:lnTo>
                  <a:lnTo>
                    <a:pt x="1407947" y="502259"/>
                  </a:lnTo>
                  <a:lnTo>
                    <a:pt x="1458493" y="493814"/>
                  </a:lnTo>
                  <a:lnTo>
                    <a:pt x="1503794" y="479945"/>
                  </a:lnTo>
                  <a:lnTo>
                    <a:pt x="1543646" y="460857"/>
                  </a:lnTo>
                  <a:lnTo>
                    <a:pt x="1577886" y="436727"/>
                  </a:lnTo>
                  <a:lnTo>
                    <a:pt x="1606308" y="407733"/>
                  </a:lnTo>
                  <a:lnTo>
                    <a:pt x="1628736" y="374078"/>
                  </a:lnTo>
                  <a:lnTo>
                    <a:pt x="1644992" y="335940"/>
                  </a:lnTo>
                  <a:lnTo>
                    <a:pt x="1654886" y="293509"/>
                  </a:lnTo>
                  <a:lnTo>
                    <a:pt x="1658150" y="247878"/>
                  </a:lnTo>
                  <a:lnTo>
                    <a:pt x="1658213" y="244144"/>
                  </a:lnTo>
                  <a:close/>
                </a:path>
                <a:path w="2578100" h="695325">
                  <a:moveTo>
                    <a:pt x="2577655" y="0"/>
                  </a:moveTo>
                  <a:lnTo>
                    <a:pt x="2396401" y="0"/>
                  </a:lnTo>
                  <a:lnTo>
                    <a:pt x="2378418" y="0"/>
                  </a:lnTo>
                  <a:lnTo>
                    <a:pt x="2197163" y="0"/>
                  </a:lnTo>
                  <a:lnTo>
                    <a:pt x="1950046" y="647877"/>
                  </a:lnTo>
                  <a:lnTo>
                    <a:pt x="1950046" y="0"/>
                  </a:lnTo>
                  <a:lnTo>
                    <a:pt x="1750809" y="0"/>
                  </a:lnTo>
                  <a:lnTo>
                    <a:pt x="1750809" y="695020"/>
                  </a:lnTo>
                  <a:lnTo>
                    <a:pt x="1932063" y="695020"/>
                  </a:lnTo>
                  <a:lnTo>
                    <a:pt x="1950046" y="695020"/>
                  </a:lnTo>
                  <a:lnTo>
                    <a:pt x="2131301" y="695020"/>
                  </a:lnTo>
                  <a:lnTo>
                    <a:pt x="2378418" y="47155"/>
                  </a:lnTo>
                  <a:lnTo>
                    <a:pt x="2378418" y="695020"/>
                  </a:lnTo>
                  <a:lnTo>
                    <a:pt x="2577655" y="695020"/>
                  </a:lnTo>
                  <a:lnTo>
                    <a:pt x="257765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pic>
          <p:nvPicPr>
            <p:cNvPr id="13" name="object 6">
              <a:extLst>
                <a:ext uri="{FF2B5EF4-FFF2-40B4-BE49-F238E27FC236}">
                  <a16:creationId xmlns:a16="http://schemas.microsoft.com/office/drawing/2014/main" id="{A6A2B3FF-885A-4054-82BE-1F78EEAA3BBB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79471" y="1060073"/>
              <a:ext cx="193166" cy="222401"/>
            </a:xfrm>
            <a:prstGeom prst="rect">
              <a:avLst/>
            </a:prstGeom>
          </p:spPr>
        </p:pic>
        <p:sp>
          <p:nvSpPr>
            <p:cNvPr id="14" name="object 7">
              <a:extLst>
                <a:ext uri="{FF2B5EF4-FFF2-40B4-BE49-F238E27FC236}">
                  <a16:creationId xmlns:a16="http://schemas.microsoft.com/office/drawing/2014/main" id="{5A17FBB3-E5BD-4EA2-9163-256B0FE51C43}"/>
                </a:ext>
              </a:extLst>
            </p:cNvPr>
            <p:cNvSpPr/>
            <p:nvPr/>
          </p:nvSpPr>
          <p:spPr>
            <a:xfrm>
              <a:off x="5612193" y="1119917"/>
              <a:ext cx="154305" cy="162560"/>
            </a:xfrm>
            <a:custGeom>
              <a:avLst/>
              <a:gdLst/>
              <a:ahLst/>
              <a:cxnLst/>
              <a:rect l="l" t="t" r="r" b="b"/>
              <a:pathLst>
                <a:path w="154304" h="162559">
                  <a:moveTo>
                    <a:pt x="154089" y="0"/>
                  </a:moveTo>
                  <a:lnTo>
                    <a:pt x="120726" y="0"/>
                  </a:lnTo>
                  <a:lnTo>
                    <a:pt x="120726" y="66040"/>
                  </a:lnTo>
                  <a:lnTo>
                    <a:pt x="33350" y="66040"/>
                  </a:lnTo>
                  <a:lnTo>
                    <a:pt x="33350" y="0"/>
                  </a:lnTo>
                  <a:lnTo>
                    <a:pt x="0" y="0"/>
                  </a:lnTo>
                  <a:lnTo>
                    <a:pt x="0" y="66040"/>
                  </a:lnTo>
                  <a:lnTo>
                    <a:pt x="0" y="96520"/>
                  </a:lnTo>
                  <a:lnTo>
                    <a:pt x="0" y="162560"/>
                  </a:lnTo>
                  <a:lnTo>
                    <a:pt x="33350" y="162560"/>
                  </a:lnTo>
                  <a:lnTo>
                    <a:pt x="33350" y="96520"/>
                  </a:lnTo>
                  <a:lnTo>
                    <a:pt x="120726" y="96520"/>
                  </a:lnTo>
                  <a:lnTo>
                    <a:pt x="120726" y="162560"/>
                  </a:lnTo>
                  <a:lnTo>
                    <a:pt x="154089" y="162560"/>
                  </a:lnTo>
                  <a:lnTo>
                    <a:pt x="154089" y="96520"/>
                  </a:lnTo>
                  <a:lnTo>
                    <a:pt x="154089" y="66040"/>
                  </a:lnTo>
                  <a:lnTo>
                    <a:pt x="15408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pic>
          <p:nvPicPr>
            <p:cNvPr id="15" name="object 8">
              <a:extLst>
                <a:ext uri="{FF2B5EF4-FFF2-40B4-BE49-F238E27FC236}">
                  <a16:creationId xmlns:a16="http://schemas.microsoft.com/office/drawing/2014/main" id="{39BF7A0C-1B28-45F2-8286-17E4B8CFFDCC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97396" y="1116946"/>
              <a:ext cx="324337" cy="168706"/>
            </a:xfrm>
            <a:prstGeom prst="rect">
              <a:avLst/>
            </a:prstGeom>
          </p:spPr>
        </p:pic>
        <p:pic>
          <p:nvPicPr>
            <p:cNvPr id="24" name="object 9">
              <a:extLst>
                <a:ext uri="{FF2B5EF4-FFF2-40B4-BE49-F238E27FC236}">
                  <a16:creationId xmlns:a16="http://schemas.microsoft.com/office/drawing/2014/main" id="{9DCEEE45-437B-43FD-8FA4-329F4BD1F39C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45191" y="1120125"/>
              <a:ext cx="156005" cy="162351"/>
            </a:xfrm>
            <a:prstGeom prst="rect">
              <a:avLst/>
            </a:prstGeom>
          </p:spPr>
        </p:pic>
        <p:pic>
          <p:nvPicPr>
            <p:cNvPr id="25" name="object 10">
              <a:extLst>
                <a:ext uri="{FF2B5EF4-FFF2-40B4-BE49-F238E27FC236}">
                  <a16:creationId xmlns:a16="http://schemas.microsoft.com/office/drawing/2014/main" id="{809AF1F3-F3F9-47D0-9922-BFD4BC2F2614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324661" y="1119914"/>
              <a:ext cx="488495" cy="226098"/>
            </a:xfrm>
            <a:prstGeom prst="rect">
              <a:avLst/>
            </a:prstGeom>
          </p:spPr>
        </p:pic>
        <p:pic>
          <p:nvPicPr>
            <p:cNvPr id="26" name="object 11">
              <a:extLst>
                <a:ext uri="{FF2B5EF4-FFF2-40B4-BE49-F238E27FC236}">
                  <a16:creationId xmlns:a16="http://schemas.microsoft.com/office/drawing/2014/main" id="{5961D7EB-4094-4B92-9C7A-05F25BD6702F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934259" y="1116947"/>
              <a:ext cx="171261" cy="229071"/>
            </a:xfrm>
            <a:prstGeom prst="rect">
              <a:avLst/>
            </a:prstGeom>
          </p:spPr>
        </p:pic>
        <p:pic>
          <p:nvPicPr>
            <p:cNvPr id="27" name="object 12">
              <a:extLst>
                <a:ext uri="{FF2B5EF4-FFF2-40B4-BE49-F238E27FC236}">
                  <a16:creationId xmlns:a16="http://schemas.microsoft.com/office/drawing/2014/main" id="{405CCE50-76D9-4A12-94EF-14F1FEF28603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125390" y="1116940"/>
              <a:ext cx="142341" cy="168706"/>
            </a:xfrm>
            <a:prstGeom prst="rect">
              <a:avLst/>
            </a:prstGeom>
          </p:spPr>
        </p:pic>
        <p:pic>
          <p:nvPicPr>
            <p:cNvPr id="28" name="object 13">
              <a:extLst>
                <a:ext uri="{FF2B5EF4-FFF2-40B4-BE49-F238E27FC236}">
                  <a16:creationId xmlns:a16="http://schemas.microsoft.com/office/drawing/2014/main" id="{08ABAECB-D9CE-4B5E-AC3D-16E25E7B49AE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290866" y="1116948"/>
              <a:ext cx="139786" cy="168696"/>
            </a:xfrm>
            <a:prstGeom prst="rect">
              <a:avLst/>
            </a:prstGeom>
          </p:spPr>
        </p:pic>
        <p:pic>
          <p:nvPicPr>
            <p:cNvPr id="29" name="object 14">
              <a:extLst>
                <a:ext uri="{FF2B5EF4-FFF2-40B4-BE49-F238E27FC236}">
                  <a16:creationId xmlns:a16="http://schemas.microsoft.com/office/drawing/2014/main" id="{89773F7A-3633-4C70-99E6-E8419647EB1B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464948" y="1120120"/>
              <a:ext cx="143618" cy="162351"/>
            </a:xfrm>
            <a:prstGeom prst="rect">
              <a:avLst/>
            </a:prstGeom>
          </p:spPr>
        </p:pic>
        <p:pic>
          <p:nvPicPr>
            <p:cNvPr id="30" name="object 15">
              <a:extLst>
                <a:ext uri="{FF2B5EF4-FFF2-40B4-BE49-F238E27FC236}">
                  <a16:creationId xmlns:a16="http://schemas.microsoft.com/office/drawing/2014/main" id="{3799AB3E-C4E9-4591-B5D2-7CC8D4DF5095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641578" y="1120125"/>
              <a:ext cx="156005" cy="162351"/>
            </a:xfrm>
            <a:prstGeom prst="rect">
              <a:avLst/>
            </a:prstGeom>
          </p:spPr>
        </p:pic>
        <p:sp>
          <p:nvSpPr>
            <p:cNvPr id="31" name="object 16">
              <a:extLst>
                <a:ext uri="{FF2B5EF4-FFF2-40B4-BE49-F238E27FC236}">
                  <a16:creationId xmlns:a16="http://schemas.microsoft.com/office/drawing/2014/main" id="{14B5F1A2-888B-4265-9F96-4312DAB8BBC4}"/>
                </a:ext>
              </a:extLst>
            </p:cNvPr>
            <p:cNvSpPr/>
            <p:nvPr/>
          </p:nvSpPr>
          <p:spPr>
            <a:xfrm>
              <a:off x="7821028" y="1119917"/>
              <a:ext cx="145415" cy="162560"/>
            </a:xfrm>
            <a:custGeom>
              <a:avLst/>
              <a:gdLst/>
              <a:ahLst/>
              <a:cxnLst/>
              <a:rect l="l" t="t" r="r" b="b"/>
              <a:pathLst>
                <a:path w="145415" h="162559">
                  <a:moveTo>
                    <a:pt x="144868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55918" y="29210"/>
                  </a:lnTo>
                  <a:lnTo>
                    <a:pt x="55918" y="162560"/>
                  </a:lnTo>
                  <a:lnTo>
                    <a:pt x="89281" y="162560"/>
                  </a:lnTo>
                  <a:lnTo>
                    <a:pt x="89281" y="29210"/>
                  </a:lnTo>
                  <a:lnTo>
                    <a:pt x="144868" y="29210"/>
                  </a:lnTo>
                  <a:lnTo>
                    <a:pt x="14486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pic>
          <p:nvPicPr>
            <p:cNvPr id="32" name="object 17">
              <a:extLst>
                <a:ext uri="{FF2B5EF4-FFF2-40B4-BE49-F238E27FC236}">
                  <a16:creationId xmlns:a16="http://schemas.microsoft.com/office/drawing/2014/main" id="{7B856EBD-52E6-42C7-BB75-4125FC0EAF48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989371" y="1120125"/>
              <a:ext cx="156005" cy="162351"/>
            </a:xfrm>
            <a:prstGeom prst="rect">
              <a:avLst/>
            </a:prstGeom>
          </p:spPr>
        </p:pic>
        <p:pic>
          <p:nvPicPr>
            <p:cNvPr id="33" name="object 18">
              <a:extLst>
                <a:ext uri="{FF2B5EF4-FFF2-40B4-BE49-F238E27FC236}">
                  <a16:creationId xmlns:a16="http://schemas.microsoft.com/office/drawing/2014/main" id="{EBA5589E-E6B9-4109-ACB7-13E10B90B93E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175084" y="1120116"/>
              <a:ext cx="144885" cy="162361"/>
            </a:xfrm>
            <a:prstGeom prst="rect">
              <a:avLst/>
            </a:prstGeom>
          </p:spPr>
        </p:pic>
        <p:pic>
          <p:nvPicPr>
            <p:cNvPr id="34" name="object 19">
              <a:extLst>
                <a:ext uri="{FF2B5EF4-FFF2-40B4-BE49-F238E27FC236}">
                  <a16:creationId xmlns:a16="http://schemas.microsoft.com/office/drawing/2014/main" id="{DED5A21C-496A-4A22-9C8C-307182D9D321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379469" y="1466680"/>
              <a:ext cx="156005" cy="162351"/>
            </a:xfrm>
            <a:prstGeom prst="rect">
              <a:avLst/>
            </a:prstGeom>
          </p:spPr>
        </p:pic>
        <p:sp>
          <p:nvSpPr>
            <p:cNvPr id="35" name="object 20">
              <a:extLst>
                <a:ext uri="{FF2B5EF4-FFF2-40B4-BE49-F238E27FC236}">
                  <a16:creationId xmlns:a16="http://schemas.microsoft.com/office/drawing/2014/main" id="{6C052701-EA75-4359-AE65-FEBC8D8861B8}"/>
                </a:ext>
              </a:extLst>
            </p:cNvPr>
            <p:cNvSpPr/>
            <p:nvPr/>
          </p:nvSpPr>
          <p:spPr>
            <a:xfrm>
              <a:off x="5574842" y="1466474"/>
              <a:ext cx="154305" cy="162560"/>
            </a:xfrm>
            <a:custGeom>
              <a:avLst/>
              <a:gdLst/>
              <a:ahLst/>
              <a:cxnLst/>
              <a:rect l="l" t="t" r="r" b="b"/>
              <a:pathLst>
                <a:path w="154304" h="162560">
                  <a:moveTo>
                    <a:pt x="154089" y="0"/>
                  </a:moveTo>
                  <a:lnTo>
                    <a:pt x="120726" y="0"/>
                  </a:lnTo>
                  <a:lnTo>
                    <a:pt x="120726" y="66040"/>
                  </a:lnTo>
                  <a:lnTo>
                    <a:pt x="33362" y="66040"/>
                  </a:lnTo>
                  <a:lnTo>
                    <a:pt x="33362" y="0"/>
                  </a:lnTo>
                  <a:lnTo>
                    <a:pt x="0" y="0"/>
                  </a:lnTo>
                  <a:lnTo>
                    <a:pt x="0" y="66040"/>
                  </a:lnTo>
                  <a:lnTo>
                    <a:pt x="0" y="96520"/>
                  </a:lnTo>
                  <a:lnTo>
                    <a:pt x="0" y="162560"/>
                  </a:lnTo>
                  <a:lnTo>
                    <a:pt x="33362" y="162560"/>
                  </a:lnTo>
                  <a:lnTo>
                    <a:pt x="33362" y="96520"/>
                  </a:lnTo>
                  <a:lnTo>
                    <a:pt x="120726" y="96520"/>
                  </a:lnTo>
                  <a:lnTo>
                    <a:pt x="120726" y="162560"/>
                  </a:lnTo>
                  <a:lnTo>
                    <a:pt x="154089" y="162560"/>
                  </a:lnTo>
                  <a:lnTo>
                    <a:pt x="154089" y="96520"/>
                  </a:lnTo>
                  <a:lnTo>
                    <a:pt x="154089" y="66040"/>
                  </a:lnTo>
                  <a:lnTo>
                    <a:pt x="15408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pic>
          <p:nvPicPr>
            <p:cNvPr id="36" name="object 21">
              <a:extLst>
                <a:ext uri="{FF2B5EF4-FFF2-40B4-BE49-F238E27FC236}">
                  <a16:creationId xmlns:a16="http://schemas.microsoft.com/office/drawing/2014/main" id="{9964F996-955E-4D3F-9CCD-F470D7190871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752536" y="1463503"/>
              <a:ext cx="326301" cy="168706"/>
            </a:xfrm>
            <a:prstGeom prst="rect">
              <a:avLst/>
            </a:prstGeom>
          </p:spPr>
        </p:pic>
        <p:pic>
          <p:nvPicPr>
            <p:cNvPr id="37" name="object 22">
              <a:extLst>
                <a:ext uri="{FF2B5EF4-FFF2-40B4-BE49-F238E27FC236}">
                  <a16:creationId xmlns:a16="http://schemas.microsoft.com/office/drawing/2014/main" id="{679AE06B-7C7C-4F4E-BCA0-98CFF753B7FA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108916" y="1463503"/>
              <a:ext cx="171261" cy="229071"/>
            </a:xfrm>
            <a:prstGeom prst="rect">
              <a:avLst/>
            </a:prstGeom>
          </p:spPr>
        </p:pic>
        <p:sp>
          <p:nvSpPr>
            <p:cNvPr id="38" name="object 23">
              <a:extLst>
                <a:ext uri="{FF2B5EF4-FFF2-40B4-BE49-F238E27FC236}">
                  <a16:creationId xmlns:a16="http://schemas.microsoft.com/office/drawing/2014/main" id="{3855C3FE-637C-4A39-AB97-007E1EBA5B2D}"/>
                </a:ext>
              </a:extLst>
            </p:cNvPr>
            <p:cNvSpPr/>
            <p:nvPr/>
          </p:nvSpPr>
          <p:spPr>
            <a:xfrm>
              <a:off x="6311887" y="1466474"/>
              <a:ext cx="154305" cy="162560"/>
            </a:xfrm>
            <a:custGeom>
              <a:avLst/>
              <a:gdLst/>
              <a:ahLst/>
              <a:cxnLst/>
              <a:rect l="l" t="t" r="r" b="b"/>
              <a:pathLst>
                <a:path w="154304" h="162560">
                  <a:moveTo>
                    <a:pt x="154101" y="0"/>
                  </a:moveTo>
                  <a:lnTo>
                    <a:pt x="120738" y="0"/>
                  </a:lnTo>
                  <a:lnTo>
                    <a:pt x="120738" y="66040"/>
                  </a:lnTo>
                  <a:lnTo>
                    <a:pt x="33362" y="66040"/>
                  </a:lnTo>
                  <a:lnTo>
                    <a:pt x="33362" y="0"/>
                  </a:lnTo>
                  <a:lnTo>
                    <a:pt x="0" y="0"/>
                  </a:lnTo>
                  <a:lnTo>
                    <a:pt x="0" y="66040"/>
                  </a:lnTo>
                  <a:lnTo>
                    <a:pt x="0" y="96520"/>
                  </a:lnTo>
                  <a:lnTo>
                    <a:pt x="0" y="162560"/>
                  </a:lnTo>
                  <a:lnTo>
                    <a:pt x="33362" y="162560"/>
                  </a:lnTo>
                  <a:lnTo>
                    <a:pt x="33362" y="96520"/>
                  </a:lnTo>
                  <a:lnTo>
                    <a:pt x="120738" y="96520"/>
                  </a:lnTo>
                  <a:lnTo>
                    <a:pt x="120738" y="162560"/>
                  </a:lnTo>
                  <a:lnTo>
                    <a:pt x="154101" y="162560"/>
                  </a:lnTo>
                  <a:lnTo>
                    <a:pt x="154101" y="96520"/>
                  </a:lnTo>
                  <a:lnTo>
                    <a:pt x="154101" y="66040"/>
                  </a:lnTo>
                  <a:lnTo>
                    <a:pt x="15410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pic>
          <p:nvPicPr>
            <p:cNvPr id="39" name="object 24">
              <a:extLst>
                <a:ext uri="{FF2B5EF4-FFF2-40B4-BE49-F238E27FC236}">
                  <a16:creationId xmlns:a16="http://schemas.microsoft.com/office/drawing/2014/main" id="{06C0B48D-DC6A-4AC3-8347-28DA925FF8DA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497115" y="1463496"/>
              <a:ext cx="483139" cy="168713"/>
            </a:xfrm>
            <a:prstGeom prst="rect">
              <a:avLst/>
            </a:prstGeom>
          </p:spPr>
        </p:pic>
        <p:sp>
          <p:nvSpPr>
            <p:cNvPr id="40" name="object 25">
              <a:extLst>
                <a:ext uri="{FF2B5EF4-FFF2-40B4-BE49-F238E27FC236}">
                  <a16:creationId xmlns:a16="http://schemas.microsoft.com/office/drawing/2014/main" id="{01C10194-F303-47E6-A41E-566E77AE43D5}"/>
                </a:ext>
              </a:extLst>
            </p:cNvPr>
            <p:cNvSpPr/>
            <p:nvPr/>
          </p:nvSpPr>
          <p:spPr>
            <a:xfrm>
              <a:off x="986332" y="1005210"/>
              <a:ext cx="1149985" cy="695325"/>
            </a:xfrm>
            <a:custGeom>
              <a:avLst/>
              <a:gdLst/>
              <a:ahLst/>
              <a:cxnLst/>
              <a:rect l="l" t="t" r="r" b="b"/>
              <a:pathLst>
                <a:path w="1149985" h="695325">
                  <a:moveTo>
                    <a:pt x="383260" y="0"/>
                  </a:moveTo>
                  <a:lnTo>
                    <a:pt x="0" y="0"/>
                  </a:lnTo>
                  <a:lnTo>
                    <a:pt x="0" y="695020"/>
                  </a:lnTo>
                  <a:lnTo>
                    <a:pt x="61950" y="695020"/>
                  </a:lnTo>
                  <a:lnTo>
                    <a:pt x="383260" y="347510"/>
                  </a:lnTo>
                  <a:lnTo>
                    <a:pt x="383260" y="0"/>
                  </a:lnTo>
                  <a:close/>
                </a:path>
                <a:path w="1149985" h="695325">
                  <a:moveTo>
                    <a:pt x="766521" y="0"/>
                  </a:moveTo>
                  <a:lnTo>
                    <a:pt x="704557" y="0"/>
                  </a:lnTo>
                  <a:lnTo>
                    <a:pt x="383260" y="347510"/>
                  </a:lnTo>
                  <a:lnTo>
                    <a:pt x="383260" y="695020"/>
                  </a:lnTo>
                  <a:lnTo>
                    <a:pt x="445223" y="695020"/>
                  </a:lnTo>
                  <a:lnTo>
                    <a:pt x="766521" y="347510"/>
                  </a:lnTo>
                  <a:lnTo>
                    <a:pt x="766521" y="0"/>
                  </a:lnTo>
                  <a:close/>
                </a:path>
                <a:path w="1149985" h="695325">
                  <a:moveTo>
                    <a:pt x="1149781" y="0"/>
                  </a:moveTo>
                  <a:lnTo>
                    <a:pt x="1087831" y="0"/>
                  </a:lnTo>
                  <a:lnTo>
                    <a:pt x="766533" y="347510"/>
                  </a:lnTo>
                  <a:lnTo>
                    <a:pt x="766521" y="695020"/>
                  </a:lnTo>
                  <a:lnTo>
                    <a:pt x="1149781" y="695020"/>
                  </a:lnTo>
                  <a:lnTo>
                    <a:pt x="114978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</p:grpSp>
      <p:sp>
        <p:nvSpPr>
          <p:cNvPr id="3" name="Текст 2">
            <a:extLst>
              <a:ext uri="{FF2B5EF4-FFF2-40B4-BE49-F238E27FC236}">
                <a16:creationId xmlns:a16="http://schemas.microsoft.com/office/drawing/2014/main" id="{A6607A83-183D-4651-AD4E-FDE5766BCA8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4870" y="9211614"/>
            <a:ext cx="11268075" cy="1166986"/>
          </a:xfrm>
        </p:spPr>
        <p:txBody>
          <a:bodyPr anchor="b"/>
          <a:lstStyle>
            <a:lvl1pPr marL="12700" marR="5080" algn="l" defTabSz="914400" rtl="0" eaLnBrk="1" latinLnBrk="0" hangingPunct="1">
              <a:lnSpc>
                <a:spcPts val="9060"/>
              </a:lnSpc>
              <a:spcBef>
                <a:spcPts val="1420"/>
              </a:spcBef>
              <a:defRPr lang="ru-RU" sz="8550" kern="1200" spc="-140" dirty="0" smtClean="0">
                <a:solidFill>
                  <a:schemeClr val="tx1"/>
                </a:solidFill>
                <a:latin typeface="Golos Text Medium" panose="020B0603020202020204" pitchFamily="34" charset="-52"/>
                <a:ea typeface="+mn-ea"/>
                <a:cs typeface="Golos Text Medium" panose="020B0603020202020204" pitchFamily="34" charset="-52"/>
              </a:defRPr>
            </a:lvl1pPr>
            <a:lvl2pPr marL="12700" marR="5080" algn="l" defTabSz="914400" rtl="0" eaLnBrk="1" latinLnBrk="0" hangingPunct="1">
              <a:lnSpc>
                <a:spcPts val="9060"/>
              </a:lnSpc>
              <a:spcBef>
                <a:spcPts val="1420"/>
              </a:spcBef>
              <a:defRPr lang="ru-RU" sz="8550" kern="1200" spc="-140" dirty="0" smtClean="0">
                <a:solidFill>
                  <a:schemeClr val="tx1"/>
                </a:solidFill>
                <a:latin typeface="Golos Text Medium" panose="020B0603020202020204" pitchFamily="34" charset="-52"/>
                <a:ea typeface="+mn-ea"/>
                <a:cs typeface="Golos Text Medium" panose="020B0603020202020204" pitchFamily="34" charset="-52"/>
              </a:defRPr>
            </a:lvl2pPr>
            <a:lvl3pPr marL="12700" marR="5080" algn="l" defTabSz="914400" rtl="0" eaLnBrk="1" latinLnBrk="0" hangingPunct="1">
              <a:lnSpc>
                <a:spcPts val="9060"/>
              </a:lnSpc>
              <a:spcBef>
                <a:spcPts val="1420"/>
              </a:spcBef>
              <a:defRPr lang="ru-RU" sz="8550" kern="1200" spc="-140" dirty="0" smtClean="0">
                <a:solidFill>
                  <a:schemeClr val="tx1"/>
                </a:solidFill>
                <a:latin typeface="Golos Text Medium" panose="020B0603020202020204" pitchFamily="34" charset="-52"/>
                <a:ea typeface="+mn-ea"/>
                <a:cs typeface="Golos Text Medium" panose="020B0603020202020204" pitchFamily="34" charset="-52"/>
              </a:defRPr>
            </a:lvl3pPr>
            <a:lvl4pPr marL="12700" marR="5080" algn="l" defTabSz="914400" rtl="0" eaLnBrk="1" latinLnBrk="0" hangingPunct="1">
              <a:lnSpc>
                <a:spcPts val="9060"/>
              </a:lnSpc>
              <a:spcBef>
                <a:spcPts val="1420"/>
              </a:spcBef>
              <a:defRPr lang="ru-RU" sz="8550" kern="1200" spc="-140" dirty="0" smtClean="0">
                <a:solidFill>
                  <a:schemeClr val="tx1"/>
                </a:solidFill>
                <a:latin typeface="Golos Text Medium" panose="020B0603020202020204" pitchFamily="34" charset="-52"/>
                <a:ea typeface="+mn-ea"/>
                <a:cs typeface="Golos Text Medium" panose="020B0603020202020204" pitchFamily="34" charset="-52"/>
              </a:defRPr>
            </a:lvl4pPr>
            <a:lvl5pPr marL="12700" marR="5080" algn="l" defTabSz="914400" rtl="0" eaLnBrk="1" latinLnBrk="0" hangingPunct="1">
              <a:lnSpc>
                <a:spcPts val="9060"/>
              </a:lnSpc>
              <a:spcBef>
                <a:spcPts val="1420"/>
              </a:spcBef>
              <a:defRPr lang="ru-RU" sz="8550" kern="1200" spc="-140" dirty="0">
                <a:solidFill>
                  <a:schemeClr val="tx1"/>
                </a:solidFill>
                <a:latin typeface="Golos Text Medium" panose="020B0603020202020204" pitchFamily="34" charset="-52"/>
                <a:ea typeface="+mn-ea"/>
                <a:cs typeface="Golos Text Medium" panose="020B0603020202020204" pitchFamily="34" charset="-52"/>
              </a:defRPr>
            </a:lvl5pPr>
          </a:lstStyle>
          <a:p>
            <a:pPr lvl="0"/>
            <a:r>
              <a:rPr lang="ru-RU" dirty="0"/>
              <a:t>Разделитель</a:t>
            </a:r>
          </a:p>
        </p:txBody>
      </p:sp>
    </p:spTree>
    <p:extLst>
      <p:ext uri="{BB962C8B-B14F-4D97-AF65-F5344CB8AC3E}">
        <p14:creationId xmlns:p14="http://schemas.microsoft.com/office/powerpoint/2010/main" val="3645937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bg>
      <p:bgPr>
        <a:solidFill>
          <a:srgbClr val="D0F0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3570267" y="0"/>
            <a:ext cx="0" cy="11308715"/>
          </a:xfrm>
          <a:custGeom>
            <a:avLst/>
            <a:gdLst/>
            <a:ahLst/>
            <a:cxnLst/>
            <a:rect l="l" t="t" r="r" b="b"/>
            <a:pathLst>
              <a:path h="11308715">
                <a:moveTo>
                  <a:pt x="0" y="0"/>
                </a:moveTo>
                <a:lnTo>
                  <a:pt x="0" y="11308556"/>
                </a:lnTo>
              </a:path>
            </a:pathLst>
          </a:custGeom>
          <a:ln w="1270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9549447" y="0"/>
            <a:ext cx="0" cy="11308715"/>
          </a:xfrm>
          <a:custGeom>
            <a:avLst/>
            <a:gdLst/>
            <a:ahLst/>
            <a:cxnLst/>
            <a:rect l="l" t="t" r="r" b="b"/>
            <a:pathLst>
              <a:path h="11308715">
                <a:moveTo>
                  <a:pt x="0" y="0"/>
                </a:moveTo>
                <a:lnTo>
                  <a:pt x="0" y="11308556"/>
                </a:lnTo>
              </a:path>
            </a:pathLst>
          </a:custGeom>
          <a:ln w="1270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5026025" y="0"/>
            <a:ext cx="0" cy="11308715"/>
          </a:xfrm>
          <a:custGeom>
            <a:avLst/>
            <a:gdLst/>
            <a:ahLst/>
            <a:cxnLst/>
            <a:rect l="l" t="t" r="r" b="b"/>
            <a:pathLst>
              <a:path h="11308715">
                <a:moveTo>
                  <a:pt x="0" y="0"/>
                </a:moveTo>
                <a:lnTo>
                  <a:pt x="0" y="11308556"/>
                </a:lnTo>
              </a:path>
            </a:pathLst>
          </a:custGeom>
          <a:ln w="1270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15580676" y="0"/>
            <a:ext cx="0" cy="11308715"/>
          </a:xfrm>
          <a:custGeom>
            <a:avLst/>
            <a:gdLst/>
            <a:ahLst/>
            <a:cxnLst/>
            <a:rect l="l" t="t" r="r" b="b"/>
            <a:pathLst>
              <a:path h="11308715">
                <a:moveTo>
                  <a:pt x="0" y="0"/>
                </a:moveTo>
                <a:lnTo>
                  <a:pt x="0" y="11308556"/>
                </a:lnTo>
              </a:path>
            </a:pathLst>
          </a:custGeom>
          <a:ln w="1270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17088485" y="0"/>
            <a:ext cx="0" cy="11308715"/>
          </a:xfrm>
          <a:custGeom>
            <a:avLst/>
            <a:gdLst/>
            <a:ahLst/>
            <a:cxnLst/>
            <a:rect l="l" t="t" r="r" b="b"/>
            <a:pathLst>
              <a:path h="11308715">
                <a:moveTo>
                  <a:pt x="0" y="0"/>
                </a:moveTo>
                <a:lnTo>
                  <a:pt x="0" y="11308556"/>
                </a:lnTo>
              </a:path>
            </a:pathLst>
          </a:custGeom>
          <a:ln w="1270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18596292" y="0"/>
            <a:ext cx="0" cy="11308715"/>
          </a:xfrm>
          <a:custGeom>
            <a:avLst/>
            <a:gdLst/>
            <a:ahLst/>
            <a:cxnLst/>
            <a:rect l="l" t="t" r="r" b="b"/>
            <a:pathLst>
              <a:path h="11308715">
                <a:moveTo>
                  <a:pt x="0" y="0"/>
                </a:moveTo>
                <a:lnTo>
                  <a:pt x="0" y="11308556"/>
                </a:lnTo>
              </a:path>
            </a:pathLst>
          </a:custGeom>
          <a:ln w="1270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19601497" y="0"/>
            <a:ext cx="0" cy="11308715"/>
          </a:xfrm>
          <a:custGeom>
            <a:avLst/>
            <a:gdLst/>
            <a:ahLst/>
            <a:cxnLst/>
            <a:rect l="l" t="t" r="r" b="b"/>
            <a:pathLst>
              <a:path h="11308715">
                <a:moveTo>
                  <a:pt x="0" y="0"/>
                </a:moveTo>
                <a:lnTo>
                  <a:pt x="0" y="11308556"/>
                </a:lnTo>
              </a:path>
            </a:pathLst>
          </a:custGeom>
          <a:ln w="1270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70B65E7-FA33-4A71-B2CE-C69FACCEAC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6332" y="9935548"/>
            <a:ext cx="2283918" cy="37113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9DA58F0D-18AF-4588-B64C-D1B29087148E}"/>
              </a:ext>
            </a:extLst>
          </p:cNvPr>
          <p:cNvGrpSpPr/>
          <p:nvPr userDrawn="1"/>
        </p:nvGrpSpPr>
        <p:grpSpPr>
          <a:xfrm>
            <a:off x="986332" y="1005210"/>
            <a:ext cx="7333637" cy="695325"/>
            <a:chOff x="986332" y="1005210"/>
            <a:chExt cx="7333637" cy="695325"/>
          </a:xfrm>
        </p:grpSpPr>
        <p:sp>
          <p:nvSpPr>
            <p:cNvPr id="12" name="object 5">
              <a:extLst>
                <a:ext uri="{FF2B5EF4-FFF2-40B4-BE49-F238E27FC236}">
                  <a16:creationId xmlns:a16="http://schemas.microsoft.com/office/drawing/2014/main" id="{E3D05AD2-4049-4C10-9322-8DBD19661F01}"/>
                </a:ext>
              </a:extLst>
            </p:cNvPr>
            <p:cNvSpPr/>
            <p:nvPr/>
          </p:nvSpPr>
          <p:spPr>
            <a:xfrm>
              <a:off x="2441778" y="1005210"/>
              <a:ext cx="2578100" cy="695325"/>
            </a:xfrm>
            <a:custGeom>
              <a:avLst/>
              <a:gdLst/>
              <a:ahLst/>
              <a:cxnLst/>
              <a:rect l="l" t="t" r="r" b="b"/>
              <a:pathLst>
                <a:path w="2578100" h="695325">
                  <a:moveTo>
                    <a:pt x="826833" y="0"/>
                  </a:moveTo>
                  <a:lnTo>
                    <a:pt x="645579" y="0"/>
                  </a:lnTo>
                  <a:lnTo>
                    <a:pt x="627595" y="0"/>
                  </a:lnTo>
                  <a:lnTo>
                    <a:pt x="446341" y="0"/>
                  </a:lnTo>
                  <a:lnTo>
                    <a:pt x="199237" y="647852"/>
                  </a:lnTo>
                  <a:lnTo>
                    <a:pt x="199237" y="0"/>
                  </a:lnTo>
                  <a:lnTo>
                    <a:pt x="0" y="0"/>
                  </a:lnTo>
                  <a:lnTo>
                    <a:pt x="0" y="695020"/>
                  </a:lnTo>
                  <a:lnTo>
                    <a:pt x="181241" y="695020"/>
                  </a:lnTo>
                  <a:lnTo>
                    <a:pt x="199237" y="695020"/>
                  </a:lnTo>
                  <a:lnTo>
                    <a:pt x="380492" y="695020"/>
                  </a:lnTo>
                  <a:lnTo>
                    <a:pt x="627595" y="47155"/>
                  </a:lnTo>
                  <a:lnTo>
                    <a:pt x="627595" y="695020"/>
                  </a:lnTo>
                  <a:lnTo>
                    <a:pt x="826833" y="695020"/>
                  </a:lnTo>
                  <a:lnTo>
                    <a:pt x="826833" y="0"/>
                  </a:lnTo>
                  <a:close/>
                </a:path>
                <a:path w="2578100" h="695325">
                  <a:moveTo>
                    <a:pt x="1658213" y="244144"/>
                  </a:moveTo>
                  <a:lnTo>
                    <a:pt x="1654771" y="198666"/>
                  </a:lnTo>
                  <a:lnTo>
                    <a:pt x="1644599" y="157695"/>
                  </a:lnTo>
                  <a:lnTo>
                    <a:pt x="1627936" y="121285"/>
                  </a:lnTo>
                  <a:lnTo>
                    <a:pt x="1604987" y="89509"/>
                  </a:lnTo>
                  <a:lnTo>
                    <a:pt x="1576019" y="62433"/>
                  </a:lnTo>
                  <a:lnTo>
                    <a:pt x="1541221" y="40144"/>
                  </a:lnTo>
                  <a:lnTo>
                    <a:pt x="1500860" y="22682"/>
                  </a:lnTo>
                  <a:lnTo>
                    <a:pt x="1455140" y="10121"/>
                  </a:lnTo>
                  <a:lnTo>
                    <a:pt x="1444929" y="8610"/>
                  </a:lnTo>
                  <a:lnTo>
                    <a:pt x="1444929" y="247878"/>
                  </a:lnTo>
                  <a:lnTo>
                    <a:pt x="1444929" y="249758"/>
                  </a:lnTo>
                  <a:lnTo>
                    <a:pt x="1438668" y="292773"/>
                  </a:lnTo>
                  <a:lnTo>
                    <a:pt x="1419326" y="324472"/>
                  </a:lnTo>
                  <a:lnTo>
                    <a:pt x="1386141" y="344068"/>
                  </a:lnTo>
                  <a:lnTo>
                    <a:pt x="1338300" y="350786"/>
                  </a:lnTo>
                  <a:lnTo>
                    <a:pt x="1148410" y="350786"/>
                  </a:lnTo>
                  <a:lnTo>
                    <a:pt x="1148410" y="155282"/>
                  </a:lnTo>
                  <a:lnTo>
                    <a:pt x="1339227" y="155282"/>
                  </a:lnTo>
                  <a:lnTo>
                    <a:pt x="1387716" y="162382"/>
                  </a:lnTo>
                  <a:lnTo>
                    <a:pt x="1420495" y="181940"/>
                  </a:lnTo>
                  <a:lnTo>
                    <a:pt x="1439075" y="211315"/>
                  </a:lnTo>
                  <a:lnTo>
                    <a:pt x="1444929" y="247878"/>
                  </a:lnTo>
                  <a:lnTo>
                    <a:pt x="1444929" y="8610"/>
                  </a:lnTo>
                  <a:lnTo>
                    <a:pt x="1404302" y="2540"/>
                  </a:lnTo>
                  <a:lnTo>
                    <a:pt x="1348587" y="0"/>
                  </a:lnTo>
                  <a:lnTo>
                    <a:pt x="937006" y="0"/>
                  </a:lnTo>
                  <a:lnTo>
                    <a:pt x="937006" y="695007"/>
                  </a:lnTo>
                  <a:lnTo>
                    <a:pt x="1148410" y="695007"/>
                  </a:lnTo>
                  <a:lnTo>
                    <a:pt x="1148410" y="505117"/>
                  </a:lnTo>
                  <a:lnTo>
                    <a:pt x="1352334" y="505117"/>
                  </a:lnTo>
                  <a:lnTo>
                    <a:pt x="1407947" y="502259"/>
                  </a:lnTo>
                  <a:lnTo>
                    <a:pt x="1458493" y="493814"/>
                  </a:lnTo>
                  <a:lnTo>
                    <a:pt x="1503794" y="479945"/>
                  </a:lnTo>
                  <a:lnTo>
                    <a:pt x="1543646" y="460857"/>
                  </a:lnTo>
                  <a:lnTo>
                    <a:pt x="1577886" y="436727"/>
                  </a:lnTo>
                  <a:lnTo>
                    <a:pt x="1606308" y="407733"/>
                  </a:lnTo>
                  <a:lnTo>
                    <a:pt x="1628736" y="374078"/>
                  </a:lnTo>
                  <a:lnTo>
                    <a:pt x="1644992" y="335940"/>
                  </a:lnTo>
                  <a:lnTo>
                    <a:pt x="1654886" y="293509"/>
                  </a:lnTo>
                  <a:lnTo>
                    <a:pt x="1658150" y="247878"/>
                  </a:lnTo>
                  <a:lnTo>
                    <a:pt x="1658213" y="244144"/>
                  </a:lnTo>
                  <a:close/>
                </a:path>
                <a:path w="2578100" h="695325">
                  <a:moveTo>
                    <a:pt x="2577655" y="0"/>
                  </a:moveTo>
                  <a:lnTo>
                    <a:pt x="2396401" y="0"/>
                  </a:lnTo>
                  <a:lnTo>
                    <a:pt x="2378418" y="0"/>
                  </a:lnTo>
                  <a:lnTo>
                    <a:pt x="2197163" y="0"/>
                  </a:lnTo>
                  <a:lnTo>
                    <a:pt x="1950046" y="647877"/>
                  </a:lnTo>
                  <a:lnTo>
                    <a:pt x="1950046" y="0"/>
                  </a:lnTo>
                  <a:lnTo>
                    <a:pt x="1750809" y="0"/>
                  </a:lnTo>
                  <a:lnTo>
                    <a:pt x="1750809" y="695020"/>
                  </a:lnTo>
                  <a:lnTo>
                    <a:pt x="1932063" y="695020"/>
                  </a:lnTo>
                  <a:lnTo>
                    <a:pt x="1950046" y="695020"/>
                  </a:lnTo>
                  <a:lnTo>
                    <a:pt x="2131301" y="695020"/>
                  </a:lnTo>
                  <a:lnTo>
                    <a:pt x="2378418" y="47155"/>
                  </a:lnTo>
                  <a:lnTo>
                    <a:pt x="2378418" y="695020"/>
                  </a:lnTo>
                  <a:lnTo>
                    <a:pt x="2577655" y="695020"/>
                  </a:lnTo>
                  <a:lnTo>
                    <a:pt x="257765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6">
              <a:extLst>
                <a:ext uri="{FF2B5EF4-FFF2-40B4-BE49-F238E27FC236}">
                  <a16:creationId xmlns:a16="http://schemas.microsoft.com/office/drawing/2014/main" id="{B6059890-A477-4ECF-80F4-661ECF5F2211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79471" y="1060073"/>
              <a:ext cx="193166" cy="222401"/>
            </a:xfrm>
            <a:prstGeom prst="rect">
              <a:avLst/>
            </a:prstGeom>
          </p:spPr>
        </p:pic>
        <p:sp>
          <p:nvSpPr>
            <p:cNvPr id="14" name="object 7">
              <a:extLst>
                <a:ext uri="{FF2B5EF4-FFF2-40B4-BE49-F238E27FC236}">
                  <a16:creationId xmlns:a16="http://schemas.microsoft.com/office/drawing/2014/main" id="{3F0DA17C-E1DC-4A84-A026-27A779B6377F}"/>
                </a:ext>
              </a:extLst>
            </p:cNvPr>
            <p:cNvSpPr/>
            <p:nvPr/>
          </p:nvSpPr>
          <p:spPr>
            <a:xfrm>
              <a:off x="5612193" y="1119917"/>
              <a:ext cx="154305" cy="162560"/>
            </a:xfrm>
            <a:custGeom>
              <a:avLst/>
              <a:gdLst/>
              <a:ahLst/>
              <a:cxnLst/>
              <a:rect l="l" t="t" r="r" b="b"/>
              <a:pathLst>
                <a:path w="154304" h="162559">
                  <a:moveTo>
                    <a:pt x="154089" y="0"/>
                  </a:moveTo>
                  <a:lnTo>
                    <a:pt x="120726" y="0"/>
                  </a:lnTo>
                  <a:lnTo>
                    <a:pt x="120726" y="66040"/>
                  </a:lnTo>
                  <a:lnTo>
                    <a:pt x="33350" y="66040"/>
                  </a:lnTo>
                  <a:lnTo>
                    <a:pt x="33350" y="0"/>
                  </a:lnTo>
                  <a:lnTo>
                    <a:pt x="0" y="0"/>
                  </a:lnTo>
                  <a:lnTo>
                    <a:pt x="0" y="66040"/>
                  </a:lnTo>
                  <a:lnTo>
                    <a:pt x="0" y="96520"/>
                  </a:lnTo>
                  <a:lnTo>
                    <a:pt x="0" y="162560"/>
                  </a:lnTo>
                  <a:lnTo>
                    <a:pt x="33350" y="162560"/>
                  </a:lnTo>
                  <a:lnTo>
                    <a:pt x="33350" y="96520"/>
                  </a:lnTo>
                  <a:lnTo>
                    <a:pt x="120726" y="96520"/>
                  </a:lnTo>
                  <a:lnTo>
                    <a:pt x="120726" y="162560"/>
                  </a:lnTo>
                  <a:lnTo>
                    <a:pt x="154089" y="162560"/>
                  </a:lnTo>
                  <a:lnTo>
                    <a:pt x="154089" y="96520"/>
                  </a:lnTo>
                  <a:lnTo>
                    <a:pt x="154089" y="66040"/>
                  </a:lnTo>
                  <a:lnTo>
                    <a:pt x="15408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8">
              <a:extLst>
                <a:ext uri="{FF2B5EF4-FFF2-40B4-BE49-F238E27FC236}">
                  <a16:creationId xmlns:a16="http://schemas.microsoft.com/office/drawing/2014/main" id="{B80D2EEC-E46C-48E2-B96E-E1C4047506F7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97396" y="1116946"/>
              <a:ext cx="324337" cy="168706"/>
            </a:xfrm>
            <a:prstGeom prst="rect">
              <a:avLst/>
            </a:prstGeom>
          </p:spPr>
        </p:pic>
        <p:pic>
          <p:nvPicPr>
            <p:cNvPr id="24" name="object 9">
              <a:extLst>
                <a:ext uri="{FF2B5EF4-FFF2-40B4-BE49-F238E27FC236}">
                  <a16:creationId xmlns:a16="http://schemas.microsoft.com/office/drawing/2014/main" id="{08796C07-5B18-4593-965A-B832746B05AB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45191" y="1120125"/>
              <a:ext cx="156005" cy="162351"/>
            </a:xfrm>
            <a:prstGeom prst="rect">
              <a:avLst/>
            </a:prstGeom>
          </p:spPr>
        </p:pic>
        <p:pic>
          <p:nvPicPr>
            <p:cNvPr id="25" name="object 10">
              <a:extLst>
                <a:ext uri="{FF2B5EF4-FFF2-40B4-BE49-F238E27FC236}">
                  <a16:creationId xmlns:a16="http://schemas.microsoft.com/office/drawing/2014/main" id="{6ADADD77-1AEC-4176-A7E3-1B52D6338735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324661" y="1119914"/>
              <a:ext cx="488495" cy="226098"/>
            </a:xfrm>
            <a:prstGeom prst="rect">
              <a:avLst/>
            </a:prstGeom>
          </p:spPr>
        </p:pic>
        <p:pic>
          <p:nvPicPr>
            <p:cNvPr id="26" name="object 11">
              <a:extLst>
                <a:ext uri="{FF2B5EF4-FFF2-40B4-BE49-F238E27FC236}">
                  <a16:creationId xmlns:a16="http://schemas.microsoft.com/office/drawing/2014/main" id="{C6DBCA40-5B6E-4D1E-8E57-59DC6FF52879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934259" y="1116947"/>
              <a:ext cx="171261" cy="229071"/>
            </a:xfrm>
            <a:prstGeom prst="rect">
              <a:avLst/>
            </a:prstGeom>
          </p:spPr>
        </p:pic>
        <p:pic>
          <p:nvPicPr>
            <p:cNvPr id="27" name="object 12">
              <a:extLst>
                <a:ext uri="{FF2B5EF4-FFF2-40B4-BE49-F238E27FC236}">
                  <a16:creationId xmlns:a16="http://schemas.microsoft.com/office/drawing/2014/main" id="{0EC73542-59CD-4ADE-884F-D4CD694705B0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125390" y="1116940"/>
              <a:ext cx="142341" cy="168706"/>
            </a:xfrm>
            <a:prstGeom prst="rect">
              <a:avLst/>
            </a:prstGeom>
          </p:spPr>
        </p:pic>
        <p:pic>
          <p:nvPicPr>
            <p:cNvPr id="28" name="object 13">
              <a:extLst>
                <a:ext uri="{FF2B5EF4-FFF2-40B4-BE49-F238E27FC236}">
                  <a16:creationId xmlns:a16="http://schemas.microsoft.com/office/drawing/2014/main" id="{6015660E-ADE8-4C89-A6D7-6832B551A22C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290866" y="1116948"/>
              <a:ext cx="139786" cy="168696"/>
            </a:xfrm>
            <a:prstGeom prst="rect">
              <a:avLst/>
            </a:prstGeom>
          </p:spPr>
        </p:pic>
        <p:pic>
          <p:nvPicPr>
            <p:cNvPr id="29" name="object 14">
              <a:extLst>
                <a:ext uri="{FF2B5EF4-FFF2-40B4-BE49-F238E27FC236}">
                  <a16:creationId xmlns:a16="http://schemas.microsoft.com/office/drawing/2014/main" id="{2E37034E-7D68-4700-B27E-D91F93709442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464948" y="1120120"/>
              <a:ext cx="143618" cy="162351"/>
            </a:xfrm>
            <a:prstGeom prst="rect">
              <a:avLst/>
            </a:prstGeom>
          </p:spPr>
        </p:pic>
        <p:pic>
          <p:nvPicPr>
            <p:cNvPr id="30" name="object 15">
              <a:extLst>
                <a:ext uri="{FF2B5EF4-FFF2-40B4-BE49-F238E27FC236}">
                  <a16:creationId xmlns:a16="http://schemas.microsoft.com/office/drawing/2014/main" id="{5CCFE03E-7622-4090-8B3B-05D5436A6373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641578" y="1120125"/>
              <a:ext cx="156005" cy="162351"/>
            </a:xfrm>
            <a:prstGeom prst="rect">
              <a:avLst/>
            </a:prstGeom>
          </p:spPr>
        </p:pic>
        <p:sp>
          <p:nvSpPr>
            <p:cNvPr id="31" name="object 16">
              <a:extLst>
                <a:ext uri="{FF2B5EF4-FFF2-40B4-BE49-F238E27FC236}">
                  <a16:creationId xmlns:a16="http://schemas.microsoft.com/office/drawing/2014/main" id="{455221C3-35BE-486B-B3F2-7A6D10078B77}"/>
                </a:ext>
              </a:extLst>
            </p:cNvPr>
            <p:cNvSpPr/>
            <p:nvPr/>
          </p:nvSpPr>
          <p:spPr>
            <a:xfrm>
              <a:off x="7821028" y="1119917"/>
              <a:ext cx="145415" cy="162560"/>
            </a:xfrm>
            <a:custGeom>
              <a:avLst/>
              <a:gdLst/>
              <a:ahLst/>
              <a:cxnLst/>
              <a:rect l="l" t="t" r="r" b="b"/>
              <a:pathLst>
                <a:path w="145415" h="162559">
                  <a:moveTo>
                    <a:pt x="144868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55918" y="29210"/>
                  </a:lnTo>
                  <a:lnTo>
                    <a:pt x="55918" y="162560"/>
                  </a:lnTo>
                  <a:lnTo>
                    <a:pt x="89281" y="162560"/>
                  </a:lnTo>
                  <a:lnTo>
                    <a:pt x="89281" y="29210"/>
                  </a:lnTo>
                  <a:lnTo>
                    <a:pt x="144868" y="29210"/>
                  </a:lnTo>
                  <a:lnTo>
                    <a:pt x="14486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17">
              <a:extLst>
                <a:ext uri="{FF2B5EF4-FFF2-40B4-BE49-F238E27FC236}">
                  <a16:creationId xmlns:a16="http://schemas.microsoft.com/office/drawing/2014/main" id="{A28B099F-1671-4286-A59F-7EAA21D9D525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989371" y="1120125"/>
              <a:ext cx="156005" cy="162351"/>
            </a:xfrm>
            <a:prstGeom prst="rect">
              <a:avLst/>
            </a:prstGeom>
          </p:spPr>
        </p:pic>
        <p:pic>
          <p:nvPicPr>
            <p:cNvPr id="33" name="object 18">
              <a:extLst>
                <a:ext uri="{FF2B5EF4-FFF2-40B4-BE49-F238E27FC236}">
                  <a16:creationId xmlns:a16="http://schemas.microsoft.com/office/drawing/2014/main" id="{542C7972-17FB-4308-B43B-031222446E63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175084" y="1120116"/>
              <a:ext cx="144885" cy="162361"/>
            </a:xfrm>
            <a:prstGeom prst="rect">
              <a:avLst/>
            </a:prstGeom>
          </p:spPr>
        </p:pic>
        <p:pic>
          <p:nvPicPr>
            <p:cNvPr id="34" name="object 19">
              <a:extLst>
                <a:ext uri="{FF2B5EF4-FFF2-40B4-BE49-F238E27FC236}">
                  <a16:creationId xmlns:a16="http://schemas.microsoft.com/office/drawing/2014/main" id="{84F7F3EF-BC66-4D1C-B727-756AFB1ADD86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379469" y="1466680"/>
              <a:ext cx="156005" cy="162351"/>
            </a:xfrm>
            <a:prstGeom prst="rect">
              <a:avLst/>
            </a:prstGeom>
          </p:spPr>
        </p:pic>
        <p:sp>
          <p:nvSpPr>
            <p:cNvPr id="35" name="object 20">
              <a:extLst>
                <a:ext uri="{FF2B5EF4-FFF2-40B4-BE49-F238E27FC236}">
                  <a16:creationId xmlns:a16="http://schemas.microsoft.com/office/drawing/2014/main" id="{0D6C38E0-6ED2-4964-87D3-0811CDBD7E8C}"/>
                </a:ext>
              </a:extLst>
            </p:cNvPr>
            <p:cNvSpPr/>
            <p:nvPr/>
          </p:nvSpPr>
          <p:spPr>
            <a:xfrm>
              <a:off x="5574842" y="1466474"/>
              <a:ext cx="154305" cy="162560"/>
            </a:xfrm>
            <a:custGeom>
              <a:avLst/>
              <a:gdLst/>
              <a:ahLst/>
              <a:cxnLst/>
              <a:rect l="l" t="t" r="r" b="b"/>
              <a:pathLst>
                <a:path w="154304" h="162560">
                  <a:moveTo>
                    <a:pt x="154089" y="0"/>
                  </a:moveTo>
                  <a:lnTo>
                    <a:pt x="120726" y="0"/>
                  </a:lnTo>
                  <a:lnTo>
                    <a:pt x="120726" y="66040"/>
                  </a:lnTo>
                  <a:lnTo>
                    <a:pt x="33362" y="66040"/>
                  </a:lnTo>
                  <a:lnTo>
                    <a:pt x="33362" y="0"/>
                  </a:lnTo>
                  <a:lnTo>
                    <a:pt x="0" y="0"/>
                  </a:lnTo>
                  <a:lnTo>
                    <a:pt x="0" y="66040"/>
                  </a:lnTo>
                  <a:lnTo>
                    <a:pt x="0" y="96520"/>
                  </a:lnTo>
                  <a:lnTo>
                    <a:pt x="0" y="162560"/>
                  </a:lnTo>
                  <a:lnTo>
                    <a:pt x="33362" y="162560"/>
                  </a:lnTo>
                  <a:lnTo>
                    <a:pt x="33362" y="96520"/>
                  </a:lnTo>
                  <a:lnTo>
                    <a:pt x="120726" y="96520"/>
                  </a:lnTo>
                  <a:lnTo>
                    <a:pt x="120726" y="162560"/>
                  </a:lnTo>
                  <a:lnTo>
                    <a:pt x="154089" y="162560"/>
                  </a:lnTo>
                  <a:lnTo>
                    <a:pt x="154089" y="96520"/>
                  </a:lnTo>
                  <a:lnTo>
                    <a:pt x="154089" y="66040"/>
                  </a:lnTo>
                  <a:lnTo>
                    <a:pt x="15408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21">
              <a:extLst>
                <a:ext uri="{FF2B5EF4-FFF2-40B4-BE49-F238E27FC236}">
                  <a16:creationId xmlns:a16="http://schemas.microsoft.com/office/drawing/2014/main" id="{FB9429BC-0398-42DB-A249-083ED95514B6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752536" y="1463503"/>
              <a:ext cx="326301" cy="168706"/>
            </a:xfrm>
            <a:prstGeom prst="rect">
              <a:avLst/>
            </a:prstGeom>
          </p:spPr>
        </p:pic>
        <p:pic>
          <p:nvPicPr>
            <p:cNvPr id="37" name="object 22">
              <a:extLst>
                <a:ext uri="{FF2B5EF4-FFF2-40B4-BE49-F238E27FC236}">
                  <a16:creationId xmlns:a16="http://schemas.microsoft.com/office/drawing/2014/main" id="{AA51193B-88EB-4AEE-A45D-74A4F67589F3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108916" y="1463503"/>
              <a:ext cx="171261" cy="229071"/>
            </a:xfrm>
            <a:prstGeom prst="rect">
              <a:avLst/>
            </a:prstGeom>
          </p:spPr>
        </p:pic>
        <p:sp>
          <p:nvSpPr>
            <p:cNvPr id="38" name="object 23">
              <a:extLst>
                <a:ext uri="{FF2B5EF4-FFF2-40B4-BE49-F238E27FC236}">
                  <a16:creationId xmlns:a16="http://schemas.microsoft.com/office/drawing/2014/main" id="{62277EBF-63F0-43FB-A61B-F9E9DD44F203}"/>
                </a:ext>
              </a:extLst>
            </p:cNvPr>
            <p:cNvSpPr/>
            <p:nvPr/>
          </p:nvSpPr>
          <p:spPr>
            <a:xfrm>
              <a:off x="6311887" y="1466474"/>
              <a:ext cx="154305" cy="162560"/>
            </a:xfrm>
            <a:custGeom>
              <a:avLst/>
              <a:gdLst/>
              <a:ahLst/>
              <a:cxnLst/>
              <a:rect l="l" t="t" r="r" b="b"/>
              <a:pathLst>
                <a:path w="154304" h="162560">
                  <a:moveTo>
                    <a:pt x="154101" y="0"/>
                  </a:moveTo>
                  <a:lnTo>
                    <a:pt x="120738" y="0"/>
                  </a:lnTo>
                  <a:lnTo>
                    <a:pt x="120738" y="66040"/>
                  </a:lnTo>
                  <a:lnTo>
                    <a:pt x="33362" y="66040"/>
                  </a:lnTo>
                  <a:lnTo>
                    <a:pt x="33362" y="0"/>
                  </a:lnTo>
                  <a:lnTo>
                    <a:pt x="0" y="0"/>
                  </a:lnTo>
                  <a:lnTo>
                    <a:pt x="0" y="66040"/>
                  </a:lnTo>
                  <a:lnTo>
                    <a:pt x="0" y="96520"/>
                  </a:lnTo>
                  <a:lnTo>
                    <a:pt x="0" y="162560"/>
                  </a:lnTo>
                  <a:lnTo>
                    <a:pt x="33362" y="162560"/>
                  </a:lnTo>
                  <a:lnTo>
                    <a:pt x="33362" y="96520"/>
                  </a:lnTo>
                  <a:lnTo>
                    <a:pt x="120738" y="96520"/>
                  </a:lnTo>
                  <a:lnTo>
                    <a:pt x="120738" y="162560"/>
                  </a:lnTo>
                  <a:lnTo>
                    <a:pt x="154101" y="162560"/>
                  </a:lnTo>
                  <a:lnTo>
                    <a:pt x="154101" y="96520"/>
                  </a:lnTo>
                  <a:lnTo>
                    <a:pt x="154101" y="66040"/>
                  </a:lnTo>
                  <a:lnTo>
                    <a:pt x="15410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24">
              <a:extLst>
                <a:ext uri="{FF2B5EF4-FFF2-40B4-BE49-F238E27FC236}">
                  <a16:creationId xmlns:a16="http://schemas.microsoft.com/office/drawing/2014/main" id="{5AEC9264-B614-4EF2-AE5D-B3FC5F84408E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497115" y="1463496"/>
              <a:ext cx="483139" cy="168713"/>
            </a:xfrm>
            <a:prstGeom prst="rect">
              <a:avLst/>
            </a:prstGeom>
          </p:spPr>
        </p:pic>
        <p:sp>
          <p:nvSpPr>
            <p:cNvPr id="40" name="object 25">
              <a:extLst>
                <a:ext uri="{FF2B5EF4-FFF2-40B4-BE49-F238E27FC236}">
                  <a16:creationId xmlns:a16="http://schemas.microsoft.com/office/drawing/2014/main" id="{DAB5BC9A-2C73-4BE0-A29F-2267B3FACCE9}"/>
                </a:ext>
              </a:extLst>
            </p:cNvPr>
            <p:cNvSpPr/>
            <p:nvPr/>
          </p:nvSpPr>
          <p:spPr>
            <a:xfrm>
              <a:off x="986332" y="1005210"/>
              <a:ext cx="1149985" cy="695325"/>
            </a:xfrm>
            <a:custGeom>
              <a:avLst/>
              <a:gdLst/>
              <a:ahLst/>
              <a:cxnLst/>
              <a:rect l="l" t="t" r="r" b="b"/>
              <a:pathLst>
                <a:path w="1149985" h="695325">
                  <a:moveTo>
                    <a:pt x="383260" y="0"/>
                  </a:moveTo>
                  <a:lnTo>
                    <a:pt x="0" y="0"/>
                  </a:lnTo>
                  <a:lnTo>
                    <a:pt x="0" y="695020"/>
                  </a:lnTo>
                  <a:lnTo>
                    <a:pt x="61950" y="695020"/>
                  </a:lnTo>
                  <a:lnTo>
                    <a:pt x="383260" y="347510"/>
                  </a:lnTo>
                  <a:lnTo>
                    <a:pt x="383260" y="0"/>
                  </a:lnTo>
                  <a:close/>
                </a:path>
                <a:path w="1149985" h="695325">
                  <a:moveTo>
                    <a:pt x="766521" y="0"/>
                  </a:moveTo>
                  <a:lnTo>
                    <a:pt x="704557" y="0"/>
                  </a:lnTo>
                  <a:lnTo>
                    <a:pt x="383260" y="347510"/>
                  </a:lnTo>
                  <a:lnTo>
                    <a:pt x="383260" y="695020"/>
                  </a:lnTo>
                  <a:lnTo>
                    <a:pt x="445223" y="695020"/>
                  </a:lnTo>
                  <a:lnTo>
                    <a:pt x="766521" y="347510"/>
                  </a:lnTo>
                  <a:lnTo>
                    <a:pt x="766521" y="0"/>
                  </a:lnTo>
                  <a:close/>
                </a:path>
                <a:path w="1149985" h="695325">
                  <a:moveTo>
                    <a:pt x="1149781" y="0"/>
                  </a:moveTo>
                  <a:lnTo>
                    <a:pt x="1087831" y="0"/>
                  </a:lnTo>
                  <a:lnTo>
                    <a:pt x="766533" y="347510"/>
                  </a:lnTo>
                  <a:lnTo>
                    <a:pt x="766521" y="695020"/>
                  </a:lnTo>
                  <a:lnTo>
                    <a:pt x="1149781" y="695020"/>
                  </a:lnTo>
                  <a:lnTo>
                    <a:pt x="114978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1" name="Текст 2">
            <a:extLst>
              <a:ext uri="{FF2B5EF4-FFF2-40B4-BE49-F238E27FC236}">
                <a16:creationId xmlns:a16="http://schemas.microsoft.com/office/drawing/2014/main" id="{872F506F-75D8-413C-A963-8AEAB0A564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4870" y="6630661"/>
            <a:ext cx="11268075" cy="2333972"/>
          </a:xfrm>
        </p:spPr>
        <p:txBody>
          <a:bodyPr anchor="b"/>
          <a:lstStyle>
            <a:lvl1pPr marL="12700" marR="5080" algn="l" defTabSz="914400" rtl="0" eaLnBrk="1" latinLnBrk="0" hangingPunct="1">
              <a:lnSpc>
                <a:spcPts val="9060"/>
              </a:lnSpc>
              <a:spcBef>
                <a:spcPts val="1420"/>
              </a:spcBef>
              <a:defRPr lang="ru-RU" sz="8550" kern="1200" spc="-140" dirty="0" smtClean="0">
                <a:solidFill>
                  <a:schemeClr val="tx1"/>
                </a:solidFill>
                <a:latin typeface="Golos Text Medium" panose="020B0603020202020204" pitchFamily="34" charset="-52"/>
                <a:ea typeface="+mn-ea"/>
                <a:cs typeface="Golos Text Medium" panose="020B0603020202020204" pitchFamily="34" charset="-52"/>
              </a:defRPr>
            </a:lvl1pPr>
            <a:lvl2pPr marL="12700" marR="5080" algn="l" defTabSz="914400" rtl="0" eaLnBrk="1" latinLnBrk="0" hangingPunct="1">
              <a:lnSpc>
                <a:spcPts val="9060"/>
              </a:lnSpc>
              <a:spcBef>
                <a:spcPts val="1420"/>
              </a:spcBef>
              <a:defRPr lang="ru-RU" sz="8550" kern="1200" spc="-140" dirty="0" smtClean="0">
                <a:solidFill>
                  <a:schemeClr val="tx1"/>
                </a:solidFill>
                <a:latin typeface="Golos Text Medium" panose="020B0603020202020204" pitchFamily="34" charset="-52"/>
                <a:ea typeface="+mn-ea"/>
                <a:cs typeface="Golos Text Medium" panose="020B0603020202020204" pitchFamily="34" charset="-52"/>
              </a:defRPr>
            </a:lvl2pPr>
            <a:lvl3pPr marL="12700" marR="5080" algn="l" defTabSz="914400" rtl="0" eaLnBrk="1" latinLnBrk="0" hangingPunct="1">
              <a:lnSpc>
                <a:spcPts val="9060"/>
              </a:lnSpc>
              <a:spcBef>
                <a:spcPts val="1420"/>
              </a:spcBef>
              <a:defRPr lang="ru-RU" sz="8550" kern="1200" spc="-140" dirty="0" smtClean="0">
                <a:solidFill>
                  <a:schemeClr val="tx1"/>
                </a:solidFill>
                <a:latin typeface="Golos Text Medium" panose="020B0603020202020204" pitchFamily="34" charset="-52"/>
                <a:ea typeface="+mn-ea"/>
                <a:cs typeface="Golos Text Medium" panose="020B0603020202020204" pitchFamily="34" charset="-52"/>
              </a:defRPr>
            </a:lvl3pPr>
            <a:lvl4pPr marL="12700" marR="5080" algn="l" defTabSz="914400" rtl="0" eaLnBrk="1" latinLnBrk="0" hangingPunct="1">
              <a:lnSpc>
                <a:spcPts val="9060"/>
              </a:lnSpc>
              <a:spcBef>
                <a:spcPts val="1420"/>
              </a:spcBef>
              <a:defRPr lang="ru-RU" sz="8550" kern="1200" spc="-140" dirty="0" smtClean="0">
                <a:solidFill>
                  <a:schemeClr val="tx1"/>
                </a:solidFill>
                <a:latin typeface="Golos Text Medium" panose="020B0603020202020204" pitchFamily="34" charset="-52"/>
                <a:ea typeface="+mn-ea"/>
                <a:cs typeface="Golos Text Medium" panose="020B0603020202020204" pitchFamily="34" charset="-52"/>
              </a:defRPr>
            </a:lvl4pPr>
            <a:lvl5pPr marL="12700" marR="5080" algn="l" defTabSz="914400" rtl="0" eaLnBrk="1" latinLnBrk="0" hangingPunct="1">
              <a:lnSpc>
                <a:spcPts val="9060"/>
              </a:lnSpc>
              <a:spcBef>
                <a:spcPts val="1420"/>
              </a:spcBef>
              <a:defRPr lang="ru-RU" sz="8550" kern="1200" spc="-140" dirty="0">
                <a:solidFill>
                  <a:schemeClr val="tx1"/>
                </a:solidFill>
                <a:latin typeface="Golos Text Medium" panose="020B0603020202020204" pitchFamily="34" charset="-52"/>
                <a:ea typeface="+mn-ea"/>
                <a:cs typeface="Golos Text Medium" panose="020B0603020202020204" pitchFamily="34" charset="-52"/>
              </a:defRPr>
            </a:lvl5pPr>
          </a:lstStyle>
          <a:p>
            <a:pPr marL="12700" marR="5080">
              <a:lnSpc>
                <a:spcPts val="9060"/>
              </a:lnSpc>
              <a:spcBef>
                <a:spcPts val="1420"/>
              </a:spcBef>
            </a:pPr>
            <a:r>
              <a:rPr lang="ru-RU" sz="8550" spc="-140" dirty="0">
                <a:latin typeface="Golos Text Medium" panose="020B0603020202020204" pitchFamily="34" charset="-52"/>
                <a:cs typeface="Golos Text Medium" panose="020B0603020202020204" pitchFamily="34" charset="-52"/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4596984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62" userDrawn="1">
          <p15:clr>
            <a:srgbClr val="FBAE40"/>
          </p15:clr>
        </p15:guide>
        <p15:guide id="2" pos="6332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83503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6">
            <a:extLst>
              <a:ext uri="{FF2B5EF4-FFF2-40B4-BE49-F238E27FC236}">
                <a16:creationId xmlns:a16="http://schemas.microsoft.com/office/drawing/2014/main" id="{B7099682-3341-938A-1C5F-B456CDC0DA0D}"/>
              </a:ext>
            </a:extLst>
          </p:cNvPr>
          <p:cNvSpPr txBox="1">
            <a:spLocks/>
          </p:cNvSpPr>
          <p:nvPr userDrawn="1"/>
        </p:nvSpPr>
        <p:spPr>
          <a:xfrm>
            <a:off x="14512738" y="959396"/>
            <a:ext cx="4623943" cy="2769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Golos Text" panose="020B0503020202020204" pitchFamily="34" charset="-52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ru-RU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51075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62" userDrawn="1">
          <p15:clr>
            <a:srgbClr val="FBAE40"/>
          </p15:clr>
        </p15:guide>
        <p15:guide id="2" pos="6332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8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3570267" y="2"/>
            <a:ext cx="0" cy="11308715"/>
          </a:xfrm>
          <a:custGeom>
            <a:avLst/>
            <a:gdLst/>
            <a:ahLst/>
            <a:cxnLst/>
            <a:rect l="l" t="t" r="r" b="b"/>
            <a:pathLst>
              <a:path h="11308715">
                <a:moveTo>
                  <a:pt x="0" y="0"/>
                </a:moveTo>
                <a:lnTo>
                  <a:pt x="0" y="11308556"/>
                </a:lnTo>
              </a:path>
            </a:pathLst>
          </a:custGeom>
          <a:ln w="1270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endParaRPr sz="1800" dirty="0">
              <a:latin typeface="Golos Text" panose="020B0503020202020204" pitchFamily="34" charset="-52"/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9549447" y="2"/>
            <a:ext cx="0" cy="11308715"/>
          </a:xfrm>
          <a:custGeom>
            <a:avLst/>
            <a:gdLst/>
            <a:ahLst/>
            <a:cxnLst/>
            <a:rect l="l" t="t" r="r" b="b"/>
            <a:pathLst>
              <a:path h="11308715">
                <a:moveTo>
                  <a:pt x="0" y="0"/>
                </a:moveTo>
                <a:lnTo>
                  <a:pt x="0" y="11308556"/>
                </a:lnTo>
              </a:path>
            </a:pathLst>
          </a:custGeom>
          <a:ln w="1270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endParaRPr sz="1800" dirty="0">
              <a:latin typeface="Golos Text" panose="020B0503020202020204" pitchFamily="34" charset="-52"/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5026025" y="2"/>
            <a:ext cx="0" cy="11308715"/>
          </a:xfrm>
          <a:custGeom>
            <a:avLst/>
            <a:gdLst/>
            <a:ahLst/>
            <a:cxnLst/>
            <a:rect l="l" t="t" r="r" b="b"/>
            <a:pathLst>
              <a:path h="11308715">
                <a:moveTo>
                  <a:pt x="0" y="0"/>
                </a:moveTo>
                <a:lnTo>
                  <a:pt x="0" y="11308556"/>
                </a:lnTo>
              </a:path>
            </a:pathLst>
          </a:custGeom>
          <a:ln w="1270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endParaRPr sz="1800" dirty="0">
              <a:latin typeface="Golos Text" panose="020B0503020202020204" pitchFamily="34" charset="-52"/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15580676" y="2"/>
            <a:ext cx="0" cy="11308715"/>
          </a:xfrm>
          <a:custGeom>
            <a:avLst/>
            <a:gdLst/>
            <a:ahLst/>
            <a:cxnLst/>
            <a:rect l="l" t="t" r="r" b="b"/>
            <a:pathLst>
              <a:path h="11308715">
                <a:moveTo>
                  <a:pt x="0" y="0"/>
                </a:moveTo>
                <a:lnTo>
                  <a:pt x="0" y="11308556"/>
                </a:lnTo>
              </a:path>
            </a:pathLst>
          </a:custGeom>
          <a:ln w="1270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endParaRPr sz="1800" dirty="0">
              <a:latin typeface="Golos Text" panose="020B0503020202020204" pitchFamily="34" charset="-52"/>
            </a:endParaRPr>
          </a:p>
        </p:txBody>
      </p:sp>
      <p:sp>
        <p:nvSpPr>
          <p:cNvPr id="20" name="bg object 20"/>
          <p:cNvSpPr/>
          <p:nvPr/>
        </p:nvSpPr>
        <p:spPr>
          <a:xfrm>
            <a:off x="17088485" y="2"/>
            <a:ext cx="0" cy="11308715"/>
          </a:xfrm>
          <a:custGeom>
            <a:avLst/>
            <a:gdLst/>
            <a:ahLst/>
            <a:cxnLst/>
            <a:rect l="l" t="t" r="r" b="b"/>
            <a:pathLst>
              <a:path h="11308715">
                <a:moveTo>
                  <a:pt x="0" y="0"/>
                </a:moveTo>
                <a:lnTo>
                  <a:pt x="0" y="11308556"/>
                </a:lnTo>
              </a:path>
            </a:pathLst>
          </a:custGeom>
          <a:ln w="1270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endParaRPr sz="1800" dirty="0">
              <a:latin typeface="Golos Text" panose="020B0503020202020204" pitchFamily="34" charset="-52"/>
            </a:endParaRPr>
          </a:p>
        </p:txBody>
      </p:sp>
      <p:sp>
        <p:nvSpPr>
          <p:cNvPr id="21" name="bg object 21"/>
          <p:cNvSpPr/>
          <p:nvPr/>
        </p:nvSpPr>
        <p:spPr>
          <a:xfrm>
            <a:off x="18596292" y="2"/>
            <a:ext cx="0" cy="11308715"/>
          </a:xfrm>
          <a:custGeom>
            <a:avLst/>
            <a:gdLst/>
            <a:ahLst/>
            <a:cxnLst/>
            <a:rect l="l" t="t" r="r" b="b"/>
            <a:pathLst>
              <a:path h="11308715">
                <a:moveTo>
                  <a:pt x="0" y="0"/>
                </a:moveTo>
                <a:lnTo>
                  <a:pt x="0" y="11308556"/>
                </a:lnTo>
              </a:path>
            </a:pathLst>
          </a:custGeom>
          <a:ln w="1270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endParaRPr sz="1800" dirty="0">
              <a:latin typeface="Golos Text" panose="020B0503020202020204" pitchFamily="34" charset="-52"/>
            </a:endParaRPr>
          </a:p>
        </p:txBody>
      </p:sp>
      <p:sp>
        <p:nvSpPr>
          <p:cNvPr id="22" name="bg object 22"/>
          <p:cNvSpPr/>
          <p:nvPr/>
        </p:nvSpPr>
        <p:spPr>
          <a:xfrm>
            <a:off x="19601497" y="2"/>
            <a:ext cx="0" cy="11308715"/>
          </a:xfrm>
          <a:custGeom>
            <a:avLst/>
            <a:gdLst/>
            <a:ahLst/>
            <a:cxnLst/>
            <a:rect l="l" t="t" r="r" b="b"/>
            <a:pathLst>
              <a:path h="11308715">
                <a:moveTo>
                  <a:pt x="0" y="0"/>
                </a:moveTo>
                <a:lnTo>
                  <a:pt x="0" y="11308556"/>
                </a:lnTo>
              </a:path>
            </a:pathLst>
          </a:custGeom>
          <a:ln w="1270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endParaRPr sz="1800" dirty="0">
              <a:latin typeface="Golos Text" panose="020B0503020202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531414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9_Blank">
    <p:bg>
      <p:bgPr>
        <a:solidFill>
          <a:srgbClr val="D0F0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3570267" y="2"/>
            <a:ext cx="0" cy="11308715"/>
          </a:xfrm>
          <a:custGeom>
            <a:avLst/>
            <a:gdLst/>
            <a:ahLst/>
            <a:cxnLst/>
            <a:rect l="l" t="t" r="r" b="b"/>
            <a:pathLst>
              <a:path h="11308715">
                <a:moveTo>
                  <a:pt x="0" y="0"/>
                </a:moveTo>
                <a:lnTo>
                  <a:pt x="0" y="11308556"/>
                </a:lnTo>
              </a:path>
            </a:pathLst>
          </a:custGeom>
          <a:ln w="1270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sz="1800" dirty="0">
              <a:latin typeface="Golos Text" panose="020B0503020202020204" pitchFamily="34" charset="-52"/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9549447" y="2"/>
            <a:ext cx="0" cy="11308715"/>
          </a:xfrm>
          <a:custGeom>
            <a:avLst/>
            <a:gdLst/>
            <a:ahLst/>
            <a:cxnLst/>
            <a:rect l="l" t="t" r="r" b="b"/>
            <a:pathLst>
              <a:path h="11308715">
                <a:moveTo>
                  <a:pt x="0" y="0"/>
                </a:moveTo>
                <a:lnTo>
                  <a:pt x="0" y="11308556"/>
                </a:lnTo>
              </a:path>
            </a:pathLst>
          </a:custGeom>
          <a:ln w="1270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sz="1800" dirty="0">
              <a:latin typeface="Golos Text" panose="020B0503020202020204" pitchFamily="34" charset="-52"/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5026025" y="2"/>
            <a:ext cx="0" cy="11308715"/>
          </a:xfrm>
          <a:custGeom>
            <a:avLst/>
            <a:gdLst/>
            <a:ahLst/>
            <a:cxnLst/>
            <a:rect l="l" t="t" r="r" b="b"/>
            <a:pathLst>
              <a:path h="11308715">
                <a:moveTo>
                  <a:pt x="0" y="0"/>
                </a:moveTo>
                <a:lnTo>
                  <a:pt x="0" y="11308556"/>
                </a:lnTo>
              </a:path>
            </a:pathLst>
          </a:custGeom>
          <a:ln w="1270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sz="1800" dirty="0">
              <a:latin typeface="Golos Text" panose="020B0503020202020204" pitchFamily="34" charset="-52"/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15580676" y="2"/>
            <a:ext cx="0" cy="11308715"/>
          </a:xfrm>
          <a:custGeom>
            <a:avLst/>
            <a:gdLst/>
            <a:ahLst/>
            <a:cxnLst/>
            <a:rect l="l" t="t" r="r" b="b"/>
            <a:pathLst>
              <a:path h="11308715">
                <a:moveTo>
                  <a:pt x="0" y="0"/>
                </a:moveTo>
                <a:lnTo>
                  <a:pt x="0" y="11308556"/>
                </a:lnTo>
              </a:path>
            </a:pathLst>
          </a:custGeom>
          <a:ln w="1270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sz="1800" dirty="0">
              <a:latin typeface="Golos Text" panose="020B0503020202020204" pitchFamily="34" charset="-52"/>
            </a:endParaRPr>
          </a:p>
        </p:txBody>
      </p:sp>
      <p:sp>
        <p:nvSpPr>
          <p:cNvPr id="20" name="bg object 20"/>
          <p:cNvSpPr/>
          <p:nvPr/>
        </p:nvSpPr>
        <p:spPr>
          <a:xfrm>
            <a:off x="17088485" y="2"/>
            <a:ext cx="0" cy="11308715"/>
          </a:xfrm>
          <a:custGeom>
            <a:avLst/>
            <a:gdLst/>
            <a:ahLst/>
            <a:cxnLst/>
            <a:rect l="l" t="t" r="r" b="b"/>
            <a:pathLst>
              <a:path h="11308715">
                <a:moveTo>
                  <a:pt x="0" y="0"/>
                </a:moveTo>
                <a:lnTo>
                  <a:pt x="0" y="11308556"/>
                </a:lnTo>
              </a:path>
            </a:pathLst>
          </a:custGeom>
          <a:ln w="1270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sz="1800" dirty="0">
              <a:latin typeface="Golos Text" panose="020B0503020202020204" pitchFamily="34" charset="-52"/>
            </a:endParaRPr>
          </a:p>
        </p:txBody>
      </p:sp>
      <p:sp>
        <p:nvSpPr>
          <p:cNvPr id="21" name="bg object 21"/>
          <p:cNvSpPr/>
          <p:nvPr/>
        </p:nvSpPr>
        <p:spPr>
          <a:xfrm>
            <a:off x="18596292" y="2"/>
            <a:ext cx="0" cy="11308715"/>
          </a:xfrm>
          <a:custGeom>
            <a:avLst/>
            <a:gdLst/>
            <a:ahLst/>
            <a:cxnLst/>
            <a:rect l="l" t="t" r="r" b="b"/>
            <a:pathLst>
              <a:path h="11308715">
                <a:moveTo>
                  <a:pt x="0" y="0"/>
                </a:moveTo>
                <a:lnTo>
                  <a:pt x="0" y="11308556"/>
                </a:lnTo>
              </a:path>
            </a:pathLst>
          </a:custGeom>
          <a:ln w="1270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sz="1800" dirty="0">
              <a:latin typeface="Golos Text" panose="020B0503020202020204" pitchFamily="34" charset="-52"/>
            </a:endParaRPr>
          </a:p>
        </p:txBody>
      </p:sp>
      <p:sp>
        <p:nvSpPr>
          <p:cNvPr id="22" name="bg object 22"/>
          <p:cNvSpPr/>
          <p:nvPr/>
        </p:nvSpPr>
        <p:spPr>
          <a:xfrm>
            <a:off x="19601497" y="2"/>
            <a:ext cx="0" cy="11308715"/>
          </a:xfrm>
          <a:custGeom>
            <a:avLst/>
            <a:gdLst/>
            <a:ahLst/>
            <a:cxnLst/>
            <a:rect l="l" t="t" r="r" b="b"/>
            <a:pathLst>
              <a:path h="11308715">
                <a:moveTo>
                  <a:pt x="0" y="0"/>
                </a:moveTo>
                <a:lnTo>
                  <a:pt x="0" y="11308556"/>
                </a:lnTo>
              </a:path>
            </a:pathLst>
          </a:custGeom>
          <a:ln w="1270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sz="1800" dirty="0">
              <a:latin typeface="Golos Text" panose="020B0503020202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1036645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62" userDrawn="1">
          <p15:clr>
            <a:srgbClr val="FBAE40"/>
          </p15:clr>
        </p15:guide>
        <p15:guide id="2" pos="6332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Номер слайда 18">
            <a:extLst>
              <a:ext uri="{FF2B5EF4-FFF2-40B4-BE49-F238E27FC236}">
                <a16:creationId xmlns:a16="http://schemas.microsoft.com/office/drawing/2014/main" id="{34D4F9B8-390A-4DCE-95E5-873A49EE0B7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4474953" y="944280"/>
            <a:ext cx="4623943" cy="338554"/>
          </a:xfrm>
        </p:spPr>
        <p:txBody>
          <a:bodyPr/>
          <a:lstStyle>
            <a:lvl1pPr>
              <a:defRPr lang="ru-RU" sz="2200" b="0" i="0" kern="1200" spc="-45" smtClean="0">
                <a:solidFill>
                  <a:schemeClr val="bg1">
                    <a:lumMod val="75000"/>
                  </a:schemeClr>
                </a:solidFill>
                <a:latin typeface="Golos Text" panose="020B0503020202020204" pitchFamily="34" charset="-52"/>
                <a:ea typeface="+mn-ea"/>
                <a:cs typeface="+mn-cs"/>
              </a:defRPr>
            </a:lvl1pPr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1" name="Текст 13">
            <a:extLst>
              <a:ext uri="{FF2B5EF4-FFF2-40B4-BE49-F238E27FC236}">
                <a16:creationId xmlns:a16="http://schemas.microsoft.com/office/drawing/2014/main" id="{B0B981E0-C0FF-4E26-8AB3-F648CA289B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3138" y="1361609"/>
            <a:ext cx="7478712" cy="407804"/>
          </a:xfrm>
        </p:spPr>
        <p:txBody>
          <a:bodyPr wrap="square" lIns="0" tIns="0" rIns="0" bIns="0">
            <a:spAutoFit/>
          </a:bodyPr>
          <a:lstStyle>
            <a:lvl1pPr>
              <a:defRPr lang="ru-RU" sz="2650" b="0" i="0" kern="0" spc="15" dirty="0" smtClean="0">
                <a:solidFill>
                  <a:srgbClr val="000000"/>
                </a:solidFill>
                <a:latin typeface="Golos Text VF" pitchFamily="2" charset="0"/>
                <a:ea typeface="Golos Text VF" pitchFamily="2" charset="0"/>
                <a:cs typeface="Atyp Text Medium"/>
              </a:defRPr>
            </a:lvl1pPr>
            <a:lvl2pPr>
              <a:defRPr lang="ru-RU" dirty="0" smtClean="0"/>
            </a:lvl2pPr>
            <a:lvl3pPr>
              <a:defRPr lang="ru-RU" dirty="0" smtClean="0"/>
            </a:lvl3pPr>
            <a:lvl4pPr>
              <a:defRPr lang="ru-RU" dirty="0" smtClean="0"/>
            </a:lvl4pPr>
            <a:lvl5pPr>
              <a:defRPr lang="ru-RU" dirty="0"/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2" name="Текст 13">
            <a:extLst>
              <a:ext uri="{FF2B5EF4-FFF2-40B4-BE49-F238E27FC236}">
                <a16:creationId xmlns:a16="http://schemas.microsoft.com/office/drawing/2014/main" id="{CF9B47D1-0C36-4788-9BF8-7E1D92FEA2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3138" y="944280"/>
            <a:ext cx="7478712" cy="407804"/>
          </a:xfrm>
        </p:spPr>
        <p:txBody>
          <a:bodyPr wrap="square" lIns="0" tIns="0" rIns="0" bIns="0">
            <a:spAutoFit/>
          </a:bodyPr>
          <a:lstStyle>
            <a:lvl1pPr>
              <a:defRPr lang="ru-RU" sz="2650" b="0" i="0" kern="0" spc="15" dirty="0" smtClean="0">
                <a:solidFill>
                  <a:srgbClr val="000000"/>
                </a:solidFill>
                <a:latin typeface="Golos Text DemiBold" panose="020B0703020202020204" pitchFamily="34" charset="-52"/>
                <a:ea typeface="Golos Text VF" pitchFamily="2" charset="0"/>
                <a:cs typeface="Golos Text DemiBold" panose="020B0703020202020204" pitchFamily="34" charset="-52"/>
              </a:defRPr>
            </a:lvl1pPr>
            <a:lvl2pPr>
              <a:defRPr lang="ru-RU" dirty="0" smtClean="0"/>
            </a:lvl2pPr>
            <a:lvl3pPr>
              <a:defRPr lang="ru-RU" dirty="0" smtClean="0"/>
            </a:lvl3pPr>
            <a:lvl4pPr>
              <a:defRPr lang="ru-RU" dirty="0" smtClean="0"/>
            </a:lvl4pPr>
            <a:lvl5pPr>
              <a:defRPr lang="ru-RU" dirty="0"/>
            </a:lvl5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23" name="Holder 3">
            <a:extLst>
              <a:ext uri="{FF2B5EF4-FFF2-40B4-BE49-F238E27FC236}">
                <a16:creationId xmlns:a16="http://schemas.microsoft.com/office/drawing/2014/main" id="{1EC3C11C-404F-45D8-8E14-A9C54DF307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5205" y="2835275"/>
            <a:ext cx="18093691" cy="6330125"/>
          </a:xfrm>
        </p:spPr>
        <p:txBody>
          <a:bodyPr vert="horz" wrap="square" lIns="0" tIns="0" rIns="0" bIns="0" rtlCol="0">
            <a:spAutoFit/>
          </a:bodyPr>
          <a:lstStyle>
            <a:lvl1pPr>
              <a:defRPr sz="2200" b="0" i="0" kern="1200" spc="-45" dirty="0">
                <a:solidFill>
                  <a:srgbClr val="1A151A"/>
                </a:solidFill>
                <a:latin typeface="Golos Text" panose="020B0503020202020204" pitchFamily="34" charset="-52"/>
              </a:defRPr>
            </a:lvl1pPr>
          </a:lstStyle>
          <a:p>
            <a:pPr marL="342900" lvl="0" indent="-3429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rgbClr val="D0F053"/>
              </a:buClr>
              <a:buFont typeface="Wingdings" panose="05000000000000000000" pitchFamily="2" charset="2"/>
              <a:buChar char="§"/>
            </a:pPr>
            <a:endParaRPr dirty="0"/>
          </a:p>
        </p:txBody>
      </p:sp>
      <p:sp>
        <p:nvSpPr>
          <p:cNvPr id="24" name="Текст 13">
            <a:extLst>
              <a:ext uri="{FF2B5EF4-FFF2-40B4-BE49-F238E27FC236}">
                <a16:creationId xmlns:a16="http://schemas.microsoft.com/office/drawing/2014/main" id="{8770791C-637D-46A3-BE57-B7D8BAEAA84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73138" y="2222942"/>
            <a:ext cx="7478712" cy="407804"/>
          </a:xfrm>
        </p:spPr>
        <p:txBody>
          <a:bodyPr wrap="square" lIns="0" tIns="0" rIns="0" bIns="0">
            <a:spAutoFit/>
          </a:bodyPr>
          <a:lstStyle>
            <a:lvl1pPr>
              <a:defRPr lang="ru-RU" sz="2650" b="0" i="0" kern="0" spc="15" dirty="0" smtClean="0">
                <a:solidFill>
                  <a:srgbClr val="000000"/>
                </a:solidFill>
                <a:latin typeface="Golos Text DemiBold" panose="020B0703020202020204" pitchFamily="34" charset="-52"/>
                <a:ea typeface="Golos Text VF" pitchFamily="2" charset="0"/>
                <a:cs typeface="Golos Text DemiBold" panose="020B0703020202020204" pitchFamily="34" charset="-52"/>
              </a:defRPr>
            </a:lvl1pPr>
            <a:lvl2pPr>
              <a:defRPr lang="ru-RU" dirty="0" smtClean="0"/>
            </a:lvl2pPr>
            <a:lvl3pPr>
              <a:defRPr lang="ru-RU" dirty="0" smtClean="0"/>
            </a:lvl3pPr>
            <a:lvl4pPr>
              <a:defRPr lang="ru-RU" dirty="0" smtClean="0"/>
            </a:lvl4pPr>
            <a:lvl5pPr>
              <a:defRPr lang="ru-RU" dirty="0"/>
            </a:lvl5pPr>
          </a:lstStyle>
          <a:p>
            <a:pPr lvl="0"/>
            <a:r>
              <a:rPr lang="ru-RU" dirty="0"/>
              <a:t>Заголовок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066717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Текст 13">
            <a:extLst>
              <a:ext uri="{FF2B5EF4-FFF2-40B4-BE49-F238E27FC236}">
                <a16:creationId xmlns:a16="http://schemas.microsoft.com/office/drawing/2014/main" id="{360F7990-43D5-4660-A984-7204DD8B6B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3138" y="1361609"/>
            <a:ext cx="7478712" cy="407804"/>
          </a:xfrm>
        </p:spPr>
        <p:txBody>
          <a:bodyPr wrap="square" lIns="0" tIns="0" rIns="0" bIns="0">
            <a:spAutoFit/>
          </a:bodyPr>
          <a:lstStyle>
            <a:lvl1pPr>
              <a:defRPr lang="ru-RU" sz="2650" b="0" i="0" kern="0" spc="15" dirty="0" smtClean="0">
                <a:solidFill>
                  <a:srgbClr val="000000"/>
                </a:solidFill>
                <a:latin typeface="Golos Text VF" pitchFamily="2" charset="0"/>
                <a:ea typeface="Golos Text VF" pitchFamily="2" charset="0"/>
                <a:cs typeface="Atyp Text Medium"/>
              </a:defRPr>
            </a:lvl1pPr>
            <a:lvl2pPr>
              <a:defRPr lang="ru-RU" dirty="0" smtClean="0"/>
            </a:lvl2pPr>
            <a:lvl3pPr>
              <a:defRPr lang="ru-RU" dirty="0" smtClean="0"/>
            </a:lvl3pPr>
            <a:lvl4pPr>
              <a:defRPr lang="ru-RU" dirty="0" smtClean="0"/>
            </a:lvl4pPr>
            <a:lvl5pPr>
              <a:defRPr lang="ru-RU" dirty="0"/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5" name="Текст 13">
            <a:extLst>
              <a:ext uri="{FF2B5EF4-FFF2-40B4-BE49-F238E27FC236}">
                <a16:creationId xmlns:a16="http://schemas.microsoft.com/office/drawing/2014/main" id="{F61759BE-C252-4EC1-90CB-9AC59C4085C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3138" y="944280"/>
            <a:ext cx="7478712" cy="407804"/>
          </a:xfrm>
        </p:spPr>
        <p:txBody>
          <a:bodyPr wrap="square" lIns="0" tIns="0" rIns="0" bIns="0">
            <a:spAutoFit/>
          </a:bodyPr>
          <a:lstStyle>
            <a:lvl1pPr>
              <a:defRPr lang="ru-RU" sz="2650" b="0" i="0" kern="0" spc="15" dirty="0" smtClean="0">
                <a:solidFill>
                  <a:srgbClr val="000000"/>
                </a:solidFill>
                <a:latin typeface="Golos Text DemiBold" panose="020B0703020202020204" pitchFamily="34" charset="-52"/>
                <a:ea typeface="Golos Text VF" pitchFamily="2" charset="0"/>
                <a:cs typeface="Golos Text DemiBold" panose="020B0703020202020204" pitchFamily="34" charset="-52"/>
              </a:defRPr>
            </a:lvl1pPr>
            <a:lvl2pPr>
              <a:defRPr lang="ru-RU" dirty="0" smtClean="0"/>
            </a:lvl2pPr>
            <a:lvl3pPr>
              <a:defRPr lang="ru-RU" dirty="0" smtClean="0"/>
            </a:lvl3pPr>
            <a:lvl4pPr>
              <a:defRPr lang="ru-RU" dirty="0" smtClean="0"/>
            </a:lvl4pPr>
            <a:lvl5pPr>
              <a:defRPr lang="ru-RU" dirty="0"/>
            </a:lvl5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19" name="Номер слайда 18">
            <a:extLst>
              <a:ext uri="{FF2B5EF4-FFF2-40B4-BE49-F238E27FC236}">
                <a16:creationId xmlns:a16="http://schemas.microsoft.com/office/drawing/2014/main" id="{34D4F9B8-390A-4DCE-95E5-873A49EE0B7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4474953" y="944280"/>
            <a:ext cx="4623943" cy="338554"/>
          </a:xfrm>
        </p:spPr>
        <p:txBody>
          <a:bodyPr/>
          <a:lstStyle>
            <a:lvl1pPr>
              <a:defRPr lang="ru-RU" sz="2200" b="0" i="0" kern="1200" spc="-45" smtClean="0">
                <a:solidFill>
                  <a:schemeClr val="bg1">
                    <a:lumMod val="75000"/>
                  </a:schemeClr>
                </a:solidFill>
                <a:latin typeface="Golos Text" panose="020B0503020202020204" pitchFamily="34" charset="-52"/>
                <a:ea typeface="+mn-ea"/>
                <a:cs typeface="+mn-cs"/>
              </a:defRPr>
            </a:lvl1pPr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0" name="Holder 3">
            <a:extLst>
              <a:ext uri="{FF2B5EF4-FFF2-40B4-BE49-F238E27FC236}">
                <a16:creationId xmlns:a16="http://schemas.microsoft.com/office/drawing/2014/main" id="{B94EFB38-F5D3-4642-A2E5-F66C659573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5205" y="2835275"/>
            <a:ext cx="7446645" cy="6330125"/>
          </a:xfrm>
        </p:spPr>
        <p:txBody>
          <a:bodyPr vert="horz" wrap="square" lIns="0" tIns="0" rIns="0" bIns="0" rtlCol="0">
            <a:spAutoFit/>
          </a:bodyPr>
          <a:lstStyle>
            <a:lvl1pPr>
              <a:defRPr sz="2200" b="0" i="0" kern="1200" spc="-45" dirty="0">
                <a:solidFill>
                  <a:srgbClr val="1A151A"/>
                </a:solidFill>
                <a:latin typeface="Golos Text" panose="020B0503020202020204" pitchFamily="34" charset="-52"/>
              </a:defRPr>
            </a:lvl1pPr>
          </a:lstStyle>
          <a:p>
            <a:pPr marL="342900" lvl="0" indent="-3429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rgbClr val="D0F053"/>
              </a:buClr>
              <a:buFont typeface="Wingdings" panose="05000000000000000000" pitchFamily="2" charset="2"/>
              <a:buChar char="§"/>
            </a:pPr>
            <a:endParaRPr dirty="0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C4192CD-96C1-46D9-A8B6-286E6C432D4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549447" y="0"/>
            <a:ext cx="10554653" cy="11309350"/>
          </a:xfrm>
        </p:spPr>
        <p:txBody>
          <a:bodyPr/>
          <a:lstStyle/>
          <a:p>
            <a:endParaRPr lang="ru-RU"/>
          </a:p>
        </p:txBody>
      </p:sp>
      <p:sp>
        <p:nvSpPr>
          <p:cNvPr id="11" name="Текст 13">
            <a:extLst>
              <a:ext uri="{FF2B5EF4-FFF2-40B4-BE49-F238E27FC236}">
                <a16:creationId xmlns:a16="http://schemas.microsoft.com/office/drawing/2014/main" id="{910A0D5D-6F80-42A9-9491-DE088C902A1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73138" y="2222942"/>
            <a:ext cx="7478712" cy="407804"/>
          </a:xfrm>
        </p:spPr>
        <p:txBody>
          <a:bodyPr wrap="square" lIns="0" tIns="0" rIns="0" bIns="0">
            <a:spAutoFit/>
          </a:bodyPr>
          <a:lstStyle>
            <a:lvl1pPr>
              <a:defRPr lang="ru-RU" sz="2650" b="0" i="0" kern="0" spc="15" dirty="0" smtClean="0">
                <a:solidFill>
                  <a:srgbClr val="000000"/>
                </a:solidFill>
                <a:latin typeface="Golos Text DemiBold" panose="020B0703020202020204" pitchFamily="34" charset="-52"/>
                <a:ea typeface="Golos Text VF" pitchFamily="2" charset="0"/>
                <a:cs typeface="Golos Text DemiBold" panose="020B0703020202020204" pitchFamily="34" charset="-52"/>
              </a:defRPr>
            </a:lvl1pPr>
            <a:lvl2pPr>
              <a:defRPr lang="ru-RU" dirty="0" smtClean="0"/>
            </a:lvl2pPr>
            <a:lvl3pPr>
              <a:defRPr lang="ru-RU" dirty="0" smtClean="0"/>
            </a:lvl3pPr>
            <a:lvl4pPr>
              <a:defRPr lang="ru-RU" dirty="0" smtClean="0"/>
            </a:lvl4pPr>
            <a:lvl5pPr>
              <a:defRPr lang="ru-RU" dirty="0"/>
            </a:lvl5pPr>
          </a:lstStyle>
          <a:p>
            <a:pPr lvl="0"/>
            <a:r>
              <a:rPr lang="ru-RU" dirty="0"/>
              <a:t>Заголовок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96299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Текст 13">
            <a:extLst>
              <a:ext uri="{FF2B5EF4-FFF2-40B4-BE49-F238E27FC236}">
                <a16:creationId xmlns:a16="http://schemas.microsoft.com/office/drawing/2014/main" id="{360F7990-43D5-4660-A984-7204DD8B6B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3138" y="1361609"/>
            <a:ext cx="7478712" cy="407804"/>
          </a:xfrm>
        </p:spPr>
        <p:txBody>
          <a:bodyPr wrap="square" lIns="0" tIns="0" rIns="0" bIns="0">
            <a:spAutoFit/>
          </a:bodyPr>
          <a:lstStyle>
            <a:lvl1pPr>
              <a:defRPr lang="ru-RU" sz="2650" b="0" i="0" kern="0" spc="15" dirty="0" smtClean="0">
                <a:solidFill>
                  <a:srgbClr val="000000"/>
                </a:solidFill>
                <a:latin typeface="Golos Text VF" pitchFamily="2" charset="0"/>
                <a:ea typeface="Golos Text VF" pitchFamily="2" charset="0"/>
                <a:cs typeface="Atyp Text Medium"/>
              </a:defRPr>
            </a:lvl1pPr>
            <a:lvl2pPr>
              <a:defRPr lang="ru-RU" dirty="0" smtClean="0"/>
            </a:lvl2pPr>
            <a:lvl3pPr>
              <a:defRPr lang="ru-RU" dirty="0" smtClean="0"/>
            </a:lvl3pPr>
            <a:lvl4pPr>
              <a:defRPr lang="ru-RU" dirty="0" smtClean="0"/>
            </a:lvl4pPr>
            <a:lvl5pPr>
              <a:defRPr lang="ru-RU" dirty="0"/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5" name="Текст 13">
            <a:extLst>
              <a:ext uri="{FF2B5EF4-FFF2-40B4-BE49-F238E27FC236}">
                <a16:creationId xmlns:a16="http://schemas.microsoft.com/office/drawing/2014/main" id="{F61759BE-C252-4EC1-90CB-9AC59C4085C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3138" y="944280"/>
            <a:ext cx="7478712" cy="407804"/>
          </a:xfrm>
        </p:spPr>
        <p:txBody>
          <a:bodyPr wrap="square" lIns="0" tIns="0" rIns="0" bIns="0">
            <a:spAutoFit/>
          </a:bodyPr>
          <a:lstStyle>
            <a:lvl1pPr>
              <a:defRPr lang="ru-RU" sz="2650" b="0" i="0" kern="0" spc="15" dirty="0" smtClean="0">
                <a:solidFill>
                  <a:srgbClr val="000000"/>
                </a:solidFill>
                <a:latin typeface="Golos Text DemiBold" panose="020B0703020202020204" pitchFamily="34" charset="-52"/>
                <a:ea typeface="Golos Text VF" pitchFamily="2" charset="0"/>
                <a:cs typeface="Golos Text DemiBold" panose="020B0703020202020204" pitchFamily="34" charset="-52"/>
              </a:defRPr>
            </a:lvl1pPr>
            <a:lvl2pPr>
              <a:defRPr lang="ru-RU" dirty="0" smtClean="0"/>
            </a:lvl2pPr>
            <a:lvl3pPr>
              <a:defRPr lang="ru-RU" dirty="0" smtClean="0"/>
            </a:lvl3pPr>
            <a:lvl4pPr>
              <a:defRPr lang="ru-RU" dirty="0" smtClean="0"/>
            </a:lvl4pPr>
            <a:lvl5pPr>
              <a:defRPr lang="ru-RU" dirty="0"/>
            </a:lvl5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19" name="Номер слайда 18">
            <a:extLst>
              <a:ext uri="{FF2B5EF4-FFF2-40B4-BE49-F238E27FC236}">
                <a16:creationId xmlns:a16="http://schemas.microsoft.com/office/drawing/2014/main" id="{34D4F9B8-390A-4DCE-95E5-873A49EE0B7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4474953" y="944280"/>
            <a:ext cx="4623943" cy="338554"/>
          </a:xfrm>
        </p:spPr>
        <p:txBody>
          <a:bodyPr/>
          <a:lstStyle>
            <a:lvl1pPr>
              <a:defRPr lang="ru-RU" sz="2200" b="0" i="0" kern="1200" spc="-45" smtClean="0">
                <a:solidFill>
                  <a:schemeClr val="bg1">
                    <a:lumMod val="75000"/>
                  </a:schemeClr>
                </a:solidFill>
                <a:latin typeface="Golos Text" panose="020B0503020202020204" pitchFamily="34" charset="-52"/>
                <a:ea typeface="+mn-ea"/>
                <a:cs typeface="+mn-cs"/>
              </a:defRPr>
            </a:lvl1pPr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0" name="Holder 3">
            <a:extLst>
              <a:ext uri="{FF2B5EF4-FFF2-40B4-BE49-F238E27FC236}">
                <a16:creationId xmlns:a16="http://schemas.microsoft.com/office/drawing/2014/main" id="{B94EFB38-F5D3-4642-A2E5-F66C659573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5205" y="2835275"/>
            <a:ext cx="7446645" cy="6330125"/>
          </a:xfrm>
        </p:spPr>
        <p:txBody>
          <a:bodyPr vert="horz" wrap="square" lIns="0" tIns="0" rIns="0" bIns="0" rtlCol="0">
            <a:spAutoFit/>
          </a:bodyPr>
          <a:lstStyle>
            <a:lvl1pPr>
              <a:defRPr sz="2200" b="0" i="0" kern="1200" spc="-45" dirty="0">
                <a:solidFill>
                  <a:srgbClr val="1A151A"/>
                </a:solidFill>
                <a:latin typeface="Golos Text" panose="020B0503020202020204" pitchFamily="34" charset="-52"/>
              </a:defRPr>
            </a:lvl1pPr>
          </a:lstStyle>
          <a:p>
            <a:pPr marL="342900" lvl="0" indent="-3429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rgbClr val="D0F053"/>
              </a:buClr>
              <a:buFont typeface="Wingdings" panose="05000000000000000000" pitchFamily="2" charset="2"/>
              <a:buChar char="§"/>
            </a:pPr>
            <a:endParaRPr dirty="0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C4192CD-96C1-46D9-A8B6-286E6C432D4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549447" y="0"/>
            <a:ext cx="10554653" cy="11309350"/>
          </a:xfrm>
        </p:spPr>
        <p:txBody>
          <a:bodyPr/>
          <a:lstStyle/>
          <a:p>
            <a:endParaRPr lang="ru-RU"/>
          </a:p>
        </p:txBody>
      </p:sp>
      <p:sp>
        <p:nvSpPr>
          <p:cNvPr id="11" name="Текст 13">
            <a:extLst>
              <a:ext uri="{FF2B5EF4-FFF2-40B4-BE49-F238E27FC236}">
                <a16:creationId xmlns:a16="http://schemas.microsoft.com/office/drawing/2014/main" id="{910A0D5D-6F80-42A9-9491-DE088C902A1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73138" y="2222942"/>
            <a:ext cx="7478712" cy="407804"/>
          </a:xfrm>
        </p:spPr>
        <p:txBody>
          <a:bodyPr wrap="square" lIns="0" tIns="0" rIns="0" bIns="0">
            <a:spAutoFit/>
          </a:bodyPr>
          <a:lstStyle>
            <a:lvl1pPr>
              <a:defRPr lang="ru-RU" sz="2650" b="0" i="0" kern="0" spc="15" dirty="0" smtClean="0">
                <a:solidFill>
                  <a:srgbClr val="000000"/>
                </a:solidFill>
                <a:latin typeface="Golos Text DemiBold" panose="020B0703020202020204" pitchFamily="34" charset="-52"/>
                <a:ea typeface="Golos Text VF" pitchFamily="2" charset="0"/>
                <a:cs typeface="Golos Text DemiBold" panose="020B0703020202020204" pitchFamily="34" charset="-52"/>
              </a:defRPr>
            </a:lvl1pPr>
            <a:lvl2pPr>
              <a:defRPr lang="ru-RU" dirty="0" smtClean="0"/>
            </a:lvl2pPr>
            <a:lvl3pPr>
              <a:defRPr lang="ru-RU" dirty="0" smtClean="0"/>
            </a:lvl3pPr>
            <a:lvl4pPr>
              <a:defRPr lang="ru-RU" dirty="0" smtClean="0"/>
            </a:lvl4pPr>
            <a:lvl5pPr>
              <a:defRPr lang="ru-RU" dirty="0"/>
            </a:lvl5pPr>
          </a:lstStyle>
          <a:p>
            <a:pPr lvl="0"/>
            <a:r>
              <a:rPr lang="ru-RU" dirty="0"/>
              <a:t>Заголовок текста</a:t>
            </a:r>
          </a:p>
        </p:txBody>
      </p:sp>
    </p:spTree>
    <p:extLst>
      <p:ext uri="{BB962C8B-B14F-4D97-AF65-F5344CB8AC3E}">
        <p14:creationId xmlns:p14="http://schemas.microsoft.com/office/powerpoint/2010/main" val="879532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BC4192CD-96C1-46D9-A8B6-286E6C432D4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3570267" y="0"/>
            <a:ext cx="6533833" cy="11309350"/>
          </a:xfrm>
        </p:spPr>
        <p:txBody>
          <a:bodyPr/>
          <a:lstStyle/>
          <a:p>
            <a:endParaRPr lang="ru-RU"/>
          </a:p>
        </p:txBody>
      </p:sp>
      <p:sp>
        <p:nvSpPr>
          <p:cNvPr id="8" name="Текст 13">
            <a:extLst>
              <a:ext uri="{FF2B5EF4-FFF2-40B4-BE49-F238E27FC236}">
                <a16:creationId xmlns:a16="http://schemas.microsoft.com/office/drawing/2014/main" id="{929FB247-C6F7-48C6-B3B2-DBE44955B6B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3138" y="1361609"/>
            <a:ext cx="10845950" cy="407804"/>
          </a:xfrm>
        </p:spPr>
        <p:txBody>
          <a:bodyPr wrap="square" lIns="0" tIns="0" rIns="0" bIns="0">
            <a:spAutoFit/>
          </a:bodyPr>
          <a:lstStyle>
            <a:lvl1pPr>
              <a:defRPr lang="ru-RU" sz="2650" b="0" i="0" kern="0" spc="15" dirty="0" smtClean="0">
                <a:solidFill>
                  <a:srgbClr val="000000"/>
                </a:solidFill>
                <a:latin typeface="Golos Text VF" pitchFamily="2" charset="0"/>
                <a:ea typeface="Golos Text VF" pitchFamily="2" charset="0"/>
                <a:cs typeface="Atyp Text Medium"/>
              </a:defRPr>
            </a:lvl1pPr>
            <a:lvl2pPr>
              <a:defRPr lang="ru-RU" dirty="0" smtClean="0"/>
            </a:lvl2pPr>
            <a:lvl3pPr>
              <a:defRPr lang="ru-RU" dirty="0" smtClean="0"/>
            </a:lvl3pPr>
            <a:lvl4pPr>
              <a:defRPr lang="ru-RU" dirty="0" smtClean="0"/>
            </a:lvl4pPr>
            <a:lvl5pPr>
              <a:defRPr lang="ru-RU" dirty="0"/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9" name="Текст 13">
            <a:extLst>
              <a:ext uri="{FF2B5EF4-FFF2-40B4-BE49-F238E27FC236}">
                <a16:creationId xmlns:a16="http://schemas.microsoft.com/office/drawing/2014/main" id="{DD7917AC-8392-4E67-9209-C07CFF5913D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3138" y="944280"/>
            <a:ext cx="10845950" cy="407804"/>
          </a:xfrm>
        </p:spPr>
        <p:txBody>
          <a:bodyPr wrap="square" lIns="0" tIns="0" rIns="0" bIns="0">
            <a:spAutoFit/>
          </a:bodyPr>
          <a:lstStyle>
            <a:lvl1pPr>
              <a:defRPr lang="ru-RU" sz="2650" b="0" i="0" kern="0" spc="15" dirty="0" smtClean="0">
                <a:solidFill>
                  <a:srgbClr val="000000"/>
                </a:solidFill>
                <a:latin typeface="Golos Text DemiBold" panose="020B0703020202020204" pitchFamily="34" charset="-52"/>
                <a:ea typeface="Golos Text VF" pitchFamily="2" charset="0"/>
                <a:cs typeface="Golos Text DemiBold" panose="020B0703020202020204" pitchFamily="34" charset="-52"/>
              </a:defRPr>
            </a:lvl1pPr>
            <a:lvl2pPr>
              <a:defRPr lang="ru-RU" dirty="0" smtClean="0"/>
            </a:lvl2pPr>
            <a:lvl3pPr>
              <a:defRPr lang="ru-RU" dirty="0" smtClean="0"/>
            </a:lvl3pPr>
            <a:lvl4pPr>
              <a:defRPr lang="ru-RU" dirty="0" smtClean="0"/>
            </a:lvl4pPr>
            <a:lvl5pPr>
              <a:defRPr lang="ru-RU" dirty="0"/>
            </a:lvl5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10" name="Holder 3">
            <a:extLst>
              <a:ext uri="{FF2B5EF4-FFF2-40B4-BE49-F238E27FC236}">
                <a16:creationId xmlns:a16="http://schemas.microsoft.com/office/drawing/2014/main" id="{89D91912-A05A-480E-8B9F-BC7844E4BB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5205" y="2835275"/>
            <a:ext cx="10799445" cy="6330125"/>
          </a:xfrm>
        </p:spPr>
        <p:txBody>
          <a:bodyPr vert="horz" wrap="square" lIns="0" tIns="0" rIns="0" bIns="0" rtlCol="0">
            <a:spAutoFit/>
          </a:bodyPr>
          <a:lstStyle>
            <a:lvl1pPr>
              <a:defRPr sz="2200" b="0" i="0" kern="1200" spc="-45" dirty="0">
                <a:solidFill>
                  <a:srgbClr val="1A151A"/>
                </a:solidFill>
                <a:latin typeface="Golos Text" panose="020B0503020202020204" pitchFamily="34" charset="-52"/>
              </a:defRPr>
            </a:lvl1pPr>
          </a:lstStyle>
          <a:p>
            <a:pPr marL="342900" lvl="0" indent="-3429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rgbClr val="D0F053"/>
              </a:buClr>
              <a:buFont typeface="Wingdings" panose="05000000000000000000" pitchFamily="2" charset="2"/>
              <a:buChar char="§"/>
            </a:pPr>
            <a:endParaRPr dirty="0"/>
          </a:p>
        </p:txBody>
      </p:sp>
      <p:sp>
        <p:nvSpPr>
          <p:cNvPr id="11" name="Текст 13">
            <a:extLst>
              <a:ext uri="{FF2B5EF4-FFF2-40B4-BE49-F238E27FC236}">
                <a16:creationId xmlns:a16="http://schemas.microsoft.com/office/drawing/2014/main" id="{5048BDAB-3F66-4C2F-ABCF-0B139313465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73138" y="2222942"/>
            <a:ext cx="10845950" cy="407804"/>
          </a:xfrm>
        </p:spPr>
        <p:txBody>
          <a:bodyPr wrap="square" lIns="0" tIns="0" rIns="0" bIns="0">
            <a:spAutoFit/>
          </a:bodyPr>
          <a:lstStyle>
            <a:lvl1pPr>
              <a:defRPr lang="ru-RU" sz="2650" b="0" i="0" kern="0" spc="15" dirty="0" smtClean="0">
                <a:solidFill>
                  <a:srgbClr val="000000"/>
                </a:solidFill>
                <a:latin typeface="Golos Text DemiBold" panose="020B0703020202020204" pitchFamily="34" charset="-52"/>
                <a:ea typeface="Golos Text VF" pitchFamily="2" charset="0"/>
                <a:cs typeface="Golos Text DemiBold" panose="020B0703020202020204" pitchFamily="34" charset="-52"/>
              </a:defRPr>
            </a:lvl1pPr>
            <a:lvl2pPr>
              <a:defRPr lang="ru-RU" dirty="0" smtClean="0"/>
            </a:lvl2pPr>
            <a:lvl3pPr>
              <a:defRPr lang="ru-RU" dirty="0" smtClean="0"/>
            </a:lvl3pPr>
            <a:lvl4pPr>
              <a:defRPr lang="ru-RU" dirty="0" smtClean="0"/>
            </a:lvl4pPr>
            <a:lvl5pPr>
              <a:defRPr lang="ru-RU" dirty="0"/>
            </a:lvl5pPr>
          </a:lstStyle>
          <a:p>
            <a:pPr lvl="0"/>
            <a:r>
              <a:rPr lang="ru-RU" dirty="0"/>
              <a:t>Заголовок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857716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BC4192CD-96C1-46D9-A8B6-286E6C432D4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5580677" y="0"/>
            <a:ext cx="4523424" cy="11309350"/>
          </a:xfrm>
        </p:spPr>
        <p:txBody>
          <a:bodyPr/>
          <a:lstStyle/>
          <a:p>
            <a:endParaRPr lang="ru-RU"/>
          </a:p>
        </p:txBody>
      </p:sp>
      <p:sp>
        <p:nvSpPr>
          <p:cNvPr id="8" name="Текст 13">
            <a:extLst>
              <a:ext uri="{FF2B5EF4-FFF2-40B4-BE49-F238E27FC236}">
                <a16:creationId xmlns:a16="http://schemas.microsoft.com/office/drawing/2014/main" id="{3DFDE2C9-DB12-44A5-93CA-B510906B09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3137" y="1361609"/>
            <a:ext cx="12606097" cy="407804"/>
          </a:xfrm>
        </p:spPr>
        <p:txBody>
          <a:bodyPr wrap="square" lIns="0" tIns="0" rIns="0" bIns="0">
            <a:spAutoFit/>
          </a:bodyPr>
          <a:lstStyle>
            <a:lvl1pPr>
              <a:defRPr lang="ru-RU" sz="2650" b="0" i="0" kern="0" spc="15" dirty="0" smtClean="0">
                <a:solidFill>
                  <a:srgbClr val="000000"/>
                </a:solidFill>
                <a:latin typeface="Golos Text VF" pitchFamily="2" charset="0"/>
                <a:ea typeface="Golos Text VF" pitchFamily="2" charset="0"/>
                <a:cs typeface="Atyp Text Medium"/>
              </a:defRPr>
            </a:lvl1pPr>
            <a:lvl2pPr>
              <a:defRPr lang="ru-RU" dirty="0" smtClean="0"/>
            </a:lvl2pPr>
            <a:lvl3pPr>
              <a:defRPr lang="ru-RU" dirty="0" smtClean="0"/>
            </a:lvl3pPr>
            <a:lvl4pPr>
              <a:defRPr lang="ru-RU" dirty="0" smtClean="0"/>
            </a:lvl4pPr>
            <a:lvl5pPr>
              <a:defRPr lang="ru-RU" dirty="0"/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9" name="Текст 13">
            <a:extLst>
              <a:ext uri="{FF2B5EF4-FFF2-40B4-BE49-F238E27FC236}">
                <a16:creationId xmlns:a16="http://schemas.microsoft.com/office/drawing/2014/main" id="{1FDE96FD-DE1A-4005-81AA-85C0B8B849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3137" y="944280"/>
            <a:ext cx="12606097" cy="407804"/>
          </a:xfrm>
        </p:spPr>
        <p:txBody>
          <a:bodyPr wrap="square" lIns="0" tIns="0" rIns="0" bIns="0">
            <a:spAutoFit/>
          </a:bodyPr>
          <a:lstStyle>
            <a:lvl1pPr>
              <a:defRPr lang="ru-RU" sz="2650" b="0" i="0" kern="0" spc="15" dirty="0" smtClean="0">
                <a:solidFill>
                  <a:srgbClr val="000000"/>
                </a:solidFill>
                <a:latin typeface="Golos Text DemiBold" panose="020B0703020202020204" pitchFamily="34" charset="-52"/>
                <a:ea typeface="Golos Text VF" pitchFamily="2" charset="0"/>
                <a:cs typeface="Golos Text DemiBold" panose="020B0703020202020204" pitchFamily="34" charset="-52"/>
              </a:defRPr>
            </a:lvl1pPr>
            <a:lvl2pPr>
              <a:defRPr lang="ru-RU" dirty="0" smtClean="0"/>
            </a:lvl2pPr>
            <a:lvl3pPr>
              <a:defRPr lang="ru-RU" dirty="0" smtClean="0"/>
            </a:lvl3pPr>
            <a:lvl4pPr>
              <a:defRPr lang="ru-RU" dirty="0" smtClean="0"/>
            </a:lvl4pPr>
            <a:lvl5pPr>
              <a:defRPr lang="ru-RU" dirty="0"/>
            </a:lvl5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10" name="Holder 3">
            <a:extLst>
              <a:ext uri="{FF2B5EF4-FFF2-40B4-BE49-F238E27FC236}">
                <a16:creationId xmlns:a16="http://schemas.microsoft.com/office/drawing/2014/main" id="{B4238ACB-1773-4784-B240-54CF1E4BF5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5205" y="2835275"/>
            <a:ext cx="12552045" cy="6330125"/>
          </a:xfrm>
        </p:spPr>
        <p:txBody>
          <a:bodyPr vert="horz" wrap="square" lIns="0" tIns="0" rIns="0" bIns="0" rtlCol="0">
            <a:spAutoFit/>
          </a:bodyPr>
          <a:lstStyle>
            <a:lvl1pPr>
              <a:defRPr sz="2200" b="0" i="0" kern="1200" spc="-45" dirty="0">
                <a:solidFill>
                  <a:srgbClr val="1A151A"/>
                </a:solidFill>
                <a:latin typeface="Golos Text" panose="020B0503020202020204" pitchFamily="34" charset="-52"/>
              </a:defRPr>
            </a:lvl1pPr>
          </a:lstStyle>
          <a:p>
            <a:pPr marL="342900" lvl="0" indent="-3429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rgbClr val="D0F053"/>
              </a:buClr>
              <a:buFont typeface="Wingdings" panose="05000000000000000000" pitchFamily="2" charset="2"/>
              <a:buChar char="§"/>
            </a:pPr>
            <a:endParaRPr dirty="0"/>
          </a:p>
        </p:txBody>
      </p:sp>
      <p:sp>
        <p:nvSpPr>
          <p:cNvPr id="11" name="Текст 13">
            <a:extLst>
              <a:ext uri="{FF2B5EF4-FFF2-40B4-BE49-F238E27FC236}">
                <a16:creationId xmlns:a16="http://schemas.microsoft.com/office/drawing/2014/main" id="{434D86B8-7767-404D-8CAA-69906B381B3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73137" y="2222942"/>
            <a:ext cx="12606097" cy="407804"/>
          </a:xfrm>
        </p:spPr>
        <p:txBody>
          <a:bodyPr wrap="square" lIns="0" tIns="0" rIns="0" bIns="0">
            <a:spAutoFit/>
          </a:bodyPr>
          <a:lstStyle>
            <a:lvl1pPr>
              <a:defRPr lang="ru-RU" sz="2650" b="0" i="0" kern="0" spc="15" dirty="0" smtClean="0">
                <a:solidFill>
                  <a:srgbClr val="000000"/>
                </a:solidFill>
                <a:latin typeface="Golos Text DemiBold" panose="020B0703020202020204" pitchFamily="34" charset="-52"/>
                <a:ea typeface="Golos Text VF" pitchFamily="2" charset="0"/>
                <a:cs typeface="Golos Text DemiBold" panose="020B0703020202020204" pitchFamily="34" charset="-52"/>
              </a:defRPr>
            </a:lvl1pPr>
            <a:lvl2pPr>
              <a:defRPr lang="ru-RU" dirty="0" smtClean="0"/>
            </a:lvl2pPr>
            <a:lvl3pPr>
              <a:defRPr lang="ru-RU" dirty="0" smtClean="0"/>
            </a:lvl3pPr>
            <a:lvl4pPr>
              <a:defRPr lang="ru-RU" dirty="0" smtClean="0"/>
            </a:lvl4pPr>
            <a:lvl5pPr>
              <a:defRPr lang="ru-RU" dirty="0"/>
            </a:lvl5pPr>
          </a:lstStyle>
          <a:p>
            <a:pPr lvl="0"/>
            <a:r>
              <a:rPr lang="ru-RU" dirty="0"/>
              <a:t>Заголовок текста</a:t>
            </a:r>
          </a:p>
        </p:txBody>
      </p:sp>
    </p:spTree>
    <p:extLst>
      <p:ext uri="{BB962C8B-B14F-4D97-AF65-F5344CB8AC3E}">
        <p14:creationId xmlns:p14="http://schemas.microsoft.com/office/powerpoint/2010/main" val="24210077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BC4192CD-96C1-46D9-A8B6-286E6C432D4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7088485" y="0"/>
            <a:ext cx="3015615" cy="11309350"/>
          </a:xfrm>
        </p:spPr>
        <p:txBody>
          <a:bodyPr/>
          <a:lstStyle/>
          <a:p>
            <a:endParaRPr lang="ru-RU"/>
          </a:p>
        </p:txBody>
      </p:sp>
      <p:sp>
        <p:nvSpPr>
          <p:cNvPr id="8" name="Текст 13">
            <a:extLst>
              <a:ext uri="{FF2B5EF4-FFF2-40B4-BE49-F238E27FC236}">
                <a16:creationId xmlns:a16="http://schemas.microsoft.com/office/drawing/2014/main" id="{8DD31771-1CFB-4752-B558-D0EF3556F0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3137" y="1361609"/>
            <a:ext cx="14672357" cy="407804"/>
          </a:xfrm>
        </p:spPr>
        <p:txBody>
          <a:bodyPr wrap="square" lIns="0" tIns="0" rIns="0" bIns="0">
            <a:spAutoFit/>
          </a:bodyPr>
          <a:lstStyle>
            <a:lvl1pPr>
              <a:defRPr lang="ru-RU" sz="2650" b="0" i="0" kern="0" spc="15" dirty="0" smtClean="0">
                <a:solidFill>
                  <a:srgbClr val="000000"/>
                </a:solidFill>
                <a:latin typeface="Golos Text VF" pitchFamily="2" charset="0"/>
                <a:ea typeface="Golos Text VF" pitchFamily="2" charset="0"/>
                <a:cs typeface="Atyp Text Medium"/>
              </a:defRPr>
            </a:lvl1pPr>
            <a:lvl2pPr>
              <a:defRPr lang="ru-RU" dirty="0" smtClean="0"/>
            </a:lvl2pPr>
            <a:lvl3pPr>
              <a:defRPr lang="ru-RU" dirty="0" smtClean="0"/>
            </a:lvl3pPr>
            <a:lvl4pPr>
              <a:defRPr lang="ru-RU" dirty="0" smtClean="0"/>
            </a:lvl4pPr>
            <a:lvl5pPr>
              <a:defRPr lang="ru-RU" dirty="0"/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9" name="Текст 13">
            <a:extLst>
              <a:ext uri="{FF2B5EF4-FFF2-40B4-BE49-F238E27FC236}">
                <a16:creationId xmlns:a16="http://schemas.microsoft.com/office/drawing/2014/main" id="{AA608FE9-A9D1-481C-B118-EBDDB7414F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3137" y="944280"/>
            <a:ext cx="14672357" cy="407804"/>
          </a:xfrm>
        </p:spPr>
        <p:txBody>
          <a:bodyPr wrap="square" lIns="0" tIns="0" rIns="0" bIns="0">
            <a:spAutoFit/>
          </a:bodyPr>
          <a:lstStyle>
            <a:lvl1pPr>
              <a:defRPr lang="ru-RU" sz="2650" b="0" i="0" kern="0" spc="15" dirty="0" smtClean="0">
                <a:solidFill>
                  <a:srgbClr val="000000"/>
                </a:solidFill>
                <a:latin typeface="Golos Text DemiBold" panose="020B0703020202020204" pitchFamily="34" charset="-52"/>
                <a:ea typeface="Golos Text VF" pitchFamily="2" charset="0"/>
                <a:cs typeface="Golos Text DemiBold" panose="020B0703020202020204" pitchFamily="34" charset="-52"/>
              </a:defRPr>
            </a:lvl1pPr>
            <a:lvl2pPr>
              <a:defRPr lang="ru-RU" dirty="0" smtClean="0"/>
            </a:lvl2pPr>
            <a:lvl3pPr>
              <a:defRPr lang="ru-RU" dirty="0" smtClean="0"/>
            </a:lvl3pPr>
            <a:lvl4pPr>
              <a:defRPr lang="ru-RU" dirty="0" smtClean="0"/>
            </a:lvl4pPr>
            <a:lvl5pPr>
              <a:defRPr lang="ru-RU" dirty="0"/>
            </a:lvl5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10" name="Holder 3">
            <a:extLst>
              <a:ext uri="{FF2B5EF4-FFF2-40B4-BE49-F238E27FC236}">
                <a16:creationId xmlns:a16="http://schemas.microsoft.com/office/drawing/2014/main" id="{DC0F519F-5FF2-49EC-8AD8-78C401A60B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5205" y="2835275"/>
            <a:ext cx="14609445" cy="6330125"/>
          </a:xfrm>
        </p:spPr>
        <p:txBody>
          <a:bodyPr vert="horz" wrap="square" lIns="0" tIns="0" rIns="0" bIns="0" rtlCol="0">
            <a:spAutoFit/>
          </a:bodyPr>
          <a:lstStyle>
            <a:lvl1pPr>
              <a:defRPr sz="2200" b="0" i="0" kern="1200" spc="-45" dirty="0">
                <a:solidFill>
                  <a:srgbClr val="1A151A"/>
                </a:solidFill>
                <a:latin typeface="Golos Text" panose="020B0503020202020204" pitchFamily="34" charset="-52"/>
              </a:defRPr>
            </a:lvl1pPr>
          </a:lstStyle>
          <a:p>
            <a:pPr marL="342900" lvl="0" indent="-3429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rgbClr val="D0F053"/>
              </a:buClr>
              <a:buFont typeface="Wingdings" panose="05000000000000000000" pitchFamily="2" charset="2"/>
              <a:buChar char="§"/>
            </a:pPr>
            <a:endParaRPr dirty="0"/>
          </a:p>
        </p:txBody>
      </p:sp>
      <p:sp>
        <p:nvSpPr>
          <p:cNvPr id="11" name="Текст 13">
            <a:extLst>
              <a:ext uri="{FF2B5EF4-FFF2-40B4-BE49-F238E27FC236}">
                <a16:creationId xmlns:a16="http://schemas.microsoft.com/office/drawing/2014/main" id="{63B55F9F-3B91-4B4D-A5C1-D6A690A8DD8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73137" y="2222942"/>
            <a:ext cx="14672357" cy="407804"/>
          </a:xfrm>
        </p:spPr>
        <p:txBody>
          <a:bodyPr wrap="square" lIns="0" tIns="0" rIns="0" bIns="0">
            <a:spAutoFit/>
          </a:bodyPr>
          <a:lstStyle>
            <a:lvl1pPr>
              <a:defRPr lang="ru-RU" sz="2650" b="0" i="0" kern="0" spc="15" dirty="0" smtClean="0">
                <a:solidFill>
                  <a:srgbClr val="000000"/>
                </a:solidFill>
                <a:latin typeface="Golos Text DemiBold" panose="020B0703020202020204" pitchFamily="34" charset="-52"/>
                <a:ea typeface="Golos Text VF" pitchFamily="2" charset="0"/>
                <a:cs typeface="Golos Text DemiBold" panose="020B0703020202020204" pitchFamily="34" charset="-52"/>
              </a:defRPr>
            </a:lvl1pPr>
            <a:lvl2pPr>
              <a:defRPr lang="ru-RU" dirty="0" smtClean="0"/>
            </a:lvl2pPr>
            <a:lvl3pPr>
              <a:defRPr lang="ru-RU" dirty="0" smtClean="0"/>
            </a:lvl3pPr>
            <a:lvl4pPr>
              <a:defRPr lang="ru-RU" dirty="0" smtClean="0"/>
            </a:lvl4pPr>
            <a:lvl5pPr>
              <a:defRPr lang="ru-RU" dirty="0"/>
            </a:lvl5pPr>
          </a:lstStyle>
          <a:p>
            <a:pPr lvl="0"/>
            <a:r>
              <a:rPr lang="ru-RU" dirty="0"/>
              <a:t>Заголовок текста</a:t>
            </a:r>
          </a:p>
        </p:txBody>
      </p:sp>
    </p:spTree>
    <p:extLst>
      <p:ext uri="{BB962C8B-B14F-4D97-AF65-F5344CB8AC3E}">
        <p14:creationId xmlns:p14="http://schemas.microsoft.com/office/powerpoint/2010/main" val="40677064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3570267" y="0"/>
            <a:ext cx="0" cy="11308715"/>
          </a:xfrm>
          <a:custGeom>
            <a:avLst/>
            <a:gdLst/>
            <a:ahLst/>
            <a:cxnLst/>
            <a:rect l="l" t="t" r="r" b="b"/>
            <a:pathLst>
              <a:path h="11308715">
                <a:moveTo>
                  <a:pt x="0" y="0"/>
                </a:moveTo>
                <a:lnTo>
                  <a:pt x="0" y="11308556"/>
                </a:lnTo>
              </a:path>
            </a:pathLst>
          </a:custGeom>
          <a:ln w="1270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9549447" y="0"/>
            <a:ext cx="0" cy="11308715"/>
          </a:xfrm>
          <a:custGeom>
            <a:avLst/>
            <a:gdLst/>
            <a:ahLst/>
            <a:cxnLst/>
            <a:rect l="l" t="t" r="r" b="b"/>
            <a:pathLst>
              <a:path h="11308715">
                <a:moveTo>
                  <a:pt x="0" y="0"/>
                </a:moveTo>
                <a:lnTo>
                  <a:pt x="0" y="11308556"/>
                </a:lnTo>
              </a:path>
            </a:pathLst>
          </a:custGeom>
          <a:ln w="1270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5026025" y="0"/>
            <a:ext cx="0" cy="11308715"/>
          </a:xfrm>
          <a:custGeom>
            <a:avLst/>
            <a:gdLst/>
            <a:ahLst/>
            <a:cxnLst/>
            <a:rect l="l" t="t" r="r" b="b"/>
            <a:pathLst>
              <a:path h="11308715">
                <a:moveTo>
                  <a:pt x="0" y="0"/>
                </a:moveTo>
                <a:lnTo>
                  <a:pt x="0" y="11308556"/>
                </a:lnTo>
              </a:path>
            </a:pathLst>
          </a:custGeom>
          <a:ln w="1270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15580676" y="0"/>
            <a:ext cx="0" cy="11308715"/>
          </a:xfrm>
          <a:custGeom>
            <a:avLst/>
            <a:gdLst/>
            <a:ahLst/>
            <a:cxnLst/>
            <a:rect l="l" t="t" r="r" b="b"/>
            <a:pathLst>
              <a:path h="11308715">
                <a:moveTo>
                  <a:pt x="0" y="0"/>
                </a:moveTo>
                <a:lnTo>
                  <a:pt x="0" y="11308556"/>
                </a:lnTo>
              </a:path>
            </a:pathLst>
          </a:custGeom>
          <a:ln w="1270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17088485" y="0"/>
            <a:ext cx="0" cy="11308715"/>
          </a:xfrm>
          <a:custGeom>
            <a:avLst/>
            <a:gdLst/>
            <a:ahLst/>
            <a:cxnLst/>
            <a:rect l="l" t="t" r="r" b="b"/>
            <a:pathLst>
              <a:path h="11308715">
                <a:moveTo>
                  <a:pt x="0" y="0"/>
                </a:moveTo>
                <a:lnTo>
                  <a:pt x="0" y="11308556"/>
                </a:lnTo>
              </a:path>
            </a:pathLst>
          </a:custGeom>
          <a:ln w="1270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18596292" y="0"/>
            <a:ext cx="0" cy="11308715"/>
          </a:xfrm>
          <a:custGeom>
            <a:avLst/>
            <a:gdLst/>
            <a:ahLst/>
            <a:cxnLst/>
            <a:rect l="l" t="t" r="r" b="b"/>
            <a:pathLst>
              <a:path h="11308715">
                <a:moveTo>
                  <a:pt x="0" y="0"/>
                </a:moveTo>
                <a:lnTo>
                  <a:pt x="0" y="11308556"/>
                </a:lnTo>
              </a:path>
            </a:pathLst>
          </a:custGeom>
          <a:ln w="1270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19601497" y="0"/>
            <a:ext cx="0" cy="11308715"/>
          </a:xfrm>
          <a:custGeom>
            <a:avLst/>
            <a:gdLst/>
            <a:ahLst/>
            <a:cxnLst/>
            <a:rect l="l" t="t" r="r" b="b"/>
            <a:pathLst>
              <a:path h="11308715">
                <a:moveTo>
                  <a:pt x="0" y="0"/>
                </a:moveTo>
                <a:lnTo>
                  <a:pt x="0" y="11308556"/>
                </a:lnTo>
              </a:path>
            </a:pathLst>
          </a:custGeom>
          <a:ln w="1270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object 4">
            <a:extLst>
              <a:ext uri="{FF2B5EF4-FFF2-40B4-BE49-F238E27FC236}">
                <a16:creationId xmlns:a16="http://schemas.microsoft.com/office/drawing/2014/main" id="{04632787-2BC5-4D0D-A061-62291B88A004}"/>
              </a:ext>
            </a:extLst>
          </p:cNvPr>
          <p:cNvGrpSpPr/>
          <p:nvPr userDrawn="1"/>
        </p:nvGrpSpPr>
        <p:grpSpPr>
          <a:xfrm>
            <a:off x="986338" y="1005201"/>
            <a:ext cx="7334250" cy="695325"/>
            <a:chOff x="986338" y="1005201"/>
            <a:chExt cx="7334250" cy="695325"/>
          </a:xfrm>
        </p:grpSpPr>
        <p:sp>
          <p:nvSpPr>
            <p:cNvPr id="12" name="object 5">
              <a:extLst>
                <a:ext uri="{FF2B5EF4-FFF2-40B4-BE49-F238E27FC236}">
                  <a16:creationId xmlns:a16="http://schemas.microsoft.com/office/drawing/2014/main" id="{0953DC0E-28DD-49EA-8EF1-C42112D77E3F}"/>
                </a:ext>
              </a:extLst>
            </p:cNvPr>
            <p:cNvSpPr/>
            <p:nvPr/>
          </p:nvSpPr>
          <p:spPr>
            <a:xfrm>
              <a:off x="2441778" y="1005210"/>
              <a:ext cx="2578100" cy="695325"/>
            </a:xfrm>
            <a:custGeom>
              <a:avLst/>
              <a:gdLst/>
              <a:ahLst/>
              <a:cxnLst/>
              <a:rect l="l" t="t" r="r" b="b"/>
              <a:pathLst>
                <a:path w="2578100" h="695325">
                  <a:moveTo>
                    <a:pt x="826833" y="0"/>
                  </a:moveTo>
                  <a:lnTo>
                    <a:pt x="645579" y="0"/>
                  </a:lnTo>
                  <a:lnTo>
                    <a:pt x="627595" y="0"/>
                  </a:lnTo>
                  <a:lnTo>
                    <a:pt x="446341" y="0"/>
                  </a:lnTo>
                  <a:lnTo>
                    <a:pt x="199237" y="647852"/>
                  </a:lnTo>
                  <a:lnTo>
                    <a:pt x="199237" y="0"/>
                  </a:lnTo>
                  <a:lnTo>
                    <a:pt x="0" y="0"/>
                  </a:lnTo>
                  <a:lnTo>
                    <a:pt x="0" y="695020"/>
                  </a:lnTo>
                  <a:lnTo>
                    <a:pt x="181241" y="695020"/>
                  </a:lnTo>
                  <a:lnTo>
                    <a:pt x="199237" y="695020"/>
                  </a:lnTo>
                  <a:lnTo>
                    <a:pt x="380492" y="695020"/>
                  </a:lnTo>
                  <a:lnTo>
                    <a:pt x="627595" y="47155"/>
                  </a:lnTo>
                  <a:lnTo>
                    <a:pt x="627595" y="695020"/>
                  </a:lnTo>
                  <a:lnTo>
                    <a:pt x="826833" y="695020"/>
                  </a:lnTo>
                  <a:lnTo>
                    <a:pt x="826833" y="0"/>
                  </a:lnTo>
                  <a:close/>
                </a:path>
                <a:path w="2578100" h="695325">
                  <a:moveTo>
                    <a:pt x="1658213" y="244144"/>
                  </a:moveTo>
                  <a:lnTo>
                    <a:pt x="1654771" y="198666"/>
                  </a:lnTo>
                  <a:lnTo>
                    <a:pt x="1644599" y="157695"/>
                  </a:lnTo>
                  <a:lnTo>
                    <a:pt x="1627936" y="121285"/>
                  </a:lnTo>
                  <a:lnTo>
                    <a:pt x="1604987" y="89509"/>
                  </a:lnTo>
                  <a:lnTo>
                    <a:pt x="1576019" y="62433"/>
                  </a:lnTo>
                  <a:lnTo>
                    <a:pt x="1541221" y="40144"/>
                  </a:lnTo>
                  <a:lnTo>
                    <a:pt x="1500860" y="22682"/>
                  </a:lnTo>
                  <a:lnTo>
                    <a:pt x="1455140" y="10121"/>
                  </a:lnTo>
                  <a:lnTo>
                    <a:pt x="1444929" y="8610"/>
                  </a:lnTo>
                  <a:lnTo>
                    <a:pt x="1444929" y="247878"/>
                  </a:lnTo>
                  <a:lnTo>
                    <a:pt x="1444929" y="249758"/>
                  </a:lnTo>
                  <a:lnTo>
                    <a:pt x="1438668" y="292773"/>
                  </a:lnTo>
                  <a:lnTo>
                    <a:pt x="1419326" y="324472"/>
                  </a:lnTo>
                  <a:lnTo>
                    <a:pt x="1386141" y="344068"/>
                  </a:lnTo>
                  <a:lnTo>
                    <a:pt x="1338300" y="350786"/>
                  </a:lnTo>
                  <a:lnTo>
                    <a:pt x="1148410" y="350786"/>
                  </a:lnTo>
                  <a:lnTo>
                    <a:pt x="1148410" y="155282"/>
                  </a:lnTo>
                  <a:lnTo>
                    <a:pt x="1339227" y="155282"/>
                  </a:lnTo>
                  <a:lnTo>
                    <a:pt x="1387716" y="162382"/>
                  </a:lnTo>
                  <a:lnTo>
                    <a:pt x="1420495" y="181940"/>
                  </a:lnTo>
                  <a:lnTo>
                    <a:pt x="1439075" y="211315"/>
                  </a:lnTo>
                  <a:lnTo>
                    <a:pt x="1444929" y="247878"/>
                  </a:lnTo>
                  <a:lnTo>
                    <a:pt x="1444929" y="8610"/>
                  </a:lnTo>
                  <a:lnTo>
                    <a:pt x="1404302" y="2540"/>
                  </a:lnTo>
                  <a:lnTo>
                    <a:pt x="1348587" y="0"/>
                  </a:lnTo>
                  <a:lnTo>
                    <a:pt x="937006" y="0"/>
                  </a:lnTo>
                  <a:lnTo>
                    <a:pt x="937006" y="695007"/>
                  </a:lnTo>
                  <a:lnTo>
                    <a:pt x="1148410" y="695007"/>
                  </a:lnTo>
                  <a:lnTo>
                    <a:pt x="1148410" y="505117"/>
                  </a:lnTo>
                  <a:lnTo>
                    <a:pt x="1352334" y="505117"/>
                  </a:lnTo>
                  <a:lnTo>
                    <a:pt x="1407947" y="502259"/>
                  </a:lnTo>
                  <a:lnTo>
                    <a:pt x="1458493" y="493814"/>
                  </a:lnTo>
                  <a:lnTo>
                    <a:pt x="1503794" y="479945"/>
                  </a:lnTo>
                  <a:lnTo>
                    <a:pt x="1543646" y="460857"/>
                  </a:lnTo>
                  <a:lnTo>
                    <a:pt x="1577886" y="436727"/>
                  </a:lnTo>
                  <a:lnTo>
                    <a:pt x="1606308" y="407733"/>
                  </a:lnTo>
                  <a:lnTo>
                    <a:pt x="1628736" y="374078"/>
                  </a:lnTo>
                  <a:lnTo>
                    <a:pt x="1644992" y="335940"/>
                  </a:lnTo>
                  <a:lnTo>
                    <a:pt x="1654886" y="293509"/>
                  </a:lnTo>
                  <a:lnTo>
                    <a:pt x="1658150" y="247878"/>
                  </a:lnTo>
                  <a:lnTo>
                    <a:pt x="1658213" y="244144"/>
                  </a:lnTo>
                  <a:close/>
                </a:path>
                <a:path w="2578100" h="695325">
                  <a:moveTo>
                    <a:pt x="2577655" y="0"/>
                  </a:moveTo>
                  <a:lnTo>
                    <a:pt x="2396401" y="0"/>
                  </a:lnTo>
                  <a:lnTo>
                    <a:pt x="2378418" y="0"/>
                  </a:lnTo>
                  <a:lnTo>
                    <a:pt x="2197163" y="0"/>
                  </a:lnTo>
                  <a:lnTo>
                    <a:pt x="1950046" y="647877"/>
                  </a:lnTo>
                  <a:lnTo>
                    <a:pt x="1950046" y="0"/>
                  </a:lnTo>
                  <a:lnTo>
                    <a:pt x="1750809" y="0"/>
                  </a:lnTo>
                  <a:lnTo>
                    <a:pt x="1750809" y="695020"/>
                  </a:lnTo>
                  <a:lnTo>
                    <a:pt x="1932063" y="695020"/>
                  </a:lnTo>
                  <a:lnTo>
                    <a:pt x="1950046" y="695020"/>
                  </a:lnTo>
                  <a:lnTo>
                    <a:pt x="2131301" y="695020"/>
                  </a:lnTo>
                  <a:lnTo>
                    <a:pt x="2378418" y="47155"/>
                  </a:lnTo>
                  <a:lnTo>
                    <a:pt x="2378418" y="695020"/>
                  </a:lnTo>
                  <a:lnTo>
                    <a:pt x="2577655" y="695020"/>
                  </a:lnTo>
                  <a:lnTo>
                    <a:pt x="257765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6">
              <a:extLst>
                <a:ext uri="{FF2B5EF4-FFF2-40B4-BE49-F238E27FC236}">
                  <a16:creationId xmlns:a16="http://schemas.microsoft.com/office/drawing/2014/main" id="{A6A2B3FF-885A-4054-82BE-1F78EEAA3BBB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79471" y="1060073"/>
              <a:ext cx="193166" cy="222401"/>
            </a:xfrm>
            <a:prstGeom prst="rect">
              <a:avLst/>
            </a:prstGeom>
          </p:spPr>
        </p:pic>
        <p:sp>
          <p:nvSpPr>
            <p:cNvPr id="14" name="object 7">
              <a:extLst>
                <a:ext uri="{FF2B5EF4-FFF2-40B4-BE49-F238E27FC236}">
                  <a16:creationId xmlns:a16="http://schemas.microsoft.com/office/drawing/2014/main" id="{5A17FBB3-E5BD-4EA2-9163-256B0FE51C43}"/>
                </a:ext>
              </a:extLst>
            </p:cNvPr>
            <p:cNvSpPr/>
            <p:nvPr/>
          </p:nvSpPr>
          <p:spPr>
            <a:xfrm>
              <a:off x="5612193" y="1119917"/>
              <a:ext cx="154305" cy="162560"/>
            </a:xfrm>
            <a:custGeom>
              <a:avLst/>
              <a:gdLst/>
              <a:ahLst/>
              <a:cxnLst/>
              <a:rect l="l" t="t" r="r" b="b"/>
              <a:pathLst>
                <a:path w="154304" h="162559">
                  <a:moveTo>
                    <a:pt x="154089" y="0"/>
                  </a:moveTo>
                  <a:lnTo>
                    <a:pt x="120726" y="0"/>
                  </a:lnTo>
                  <a:lnTo>
                    <a:pt x="120726" y="66040"/>
                  </a:lnTo>
                  <a:lnTo>
                    <a:pt x="33350" y="66040"/>
                  </a:lnTo>
                  <a:lnTo>
                    <a:pt x="33350" y="0"/>
                  </a:lnTo>
                  <a:lnTo>
                    <a:pt x="0" y="0"/>
                  </a:lnTo>
                  <a:lnTo>
                    <a:pt x="0" y="66040"/>
                  </a:lnTo>
                  <a:lnTo>
                    <a:pt x="0" y="96520"/>
                  </a:lnTo>
                  <a:lnTo>
                    <a:pt x="0" y="162560"/>
                  </a:lnTo>
                  <a:lnTo>
                    <a:pt x="33350" y="162560"/>
                  </a:lnTo>
                  <a:lnTo>
                    <a:pt x="33350" y="96520"/>
                  </a:lnTo>
                  <a:lnTo>
                    <a:pt x="120726" y="96520"/>
                  </a:lnTo>
                  <a:lnTo>
                    <a:pt x="120726" y="162560"/>
                  </a:lnTo>
                  <a:lnTo>
                    <a:pt x="154089" y="162560"/>
                  </a:lnTo>
                  <a:lnTo>
                    <a:pt x="154089" y="96520"/>
                  </a:lnTo>
                  <a:lnTo>
                    <a:pt x="154089" y="66040"/>
                  </a:lnTo>
                  <a:lnTo>
                    <a:pt x="15408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8">
              <a:extLst>
                <a:ext uri="{FF2B5EF4-FFF2-40B4-BE49-F238E27FC236}">
                  <a16:creationId xmlns:a16="http://schemas.microsoft.com/office/drawing/2014/main" id="{39BF7A0C-1B28-45F2-8286-17E4B8CFFDCC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97396" y="1116946"/>
              <a:ext cx="324337" cy="168706"/>
            </a:xfrm>
            <a:prstGeom prst="rect">
              <a:avLst/>
            </a:prstGeom>
          </p:spPr>
        </p:pic>
        <p:pic>
          <p:nvPicPr>
            <p:cNvPr id="24" name="object 9">
              <a:extLst>
                <a:ext uri="{FF2B5EF4-FFF2-40B4-BE49-F238E27FC236}">
                  <a16:creationId xmlns:a16="http://schemas.microsoft.com/office/drawing/2014/main" id="{9DCEEE45-437B-43FD-8FA4-329F4BD1F39C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45191" y="1120125"/>
              <a:ext cx="156005" cy="162351"/>
            </a:xfrm>
            <a:prstGeom prst="rect">
              <a:avLst/>
            </a:prstGeom>
          </p:spPr>
        </p:pic>
        <p:pic>
          <p:nvPicPr>
            <p:cNvPr id="25" name="object 10">
              <a:extLst>
                <a:ext uri="{FF2B5EF4-FFF2-40B4-BE49-F238E27FC236}">
                  <a16:creationId xmlns:a16="http://schemas.microsoft.com/office/drawing/2014/main" id="{809AF1F3-F3F9-47D0-9922-BFD4BC2F2614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24661" y="1119914"/>
              <a:ext cx="488495" cy="226098"/>
            </a:xfrm>
            <a:prstGeom prst="rect">
              <a:avLst/>
            </a:prstGeom>
          </p:spPr>
        </p:pic>
        <p:pic>
          <p:nvPicPr>
            <p:cNvPr id="26" name="object 11">
              <a:extLst>
                <a:ext uri="{FF2B5EF4-FFF2-40B4-BE49-F238E27FC236}">
                  <a16:creationId xmlns:a16="http://schemas.microsoft.com/office/drawing/2014/main" id="{5961D7EB-4094-4B92-9C7A-05F25BD6702F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934259" y="1116947"/>
              <a:ext cx="171261" cy="229071"/>
            </a:xfrm>
            <a:prstGeom prst="rect">
              <a:avLst/>
            </a:prstGeom>
          </p:spPr>
        </p:pic>
        <p:pic>
          <p:nvPicPr>
            <p:cNvPr id="27" name="object 12">
              <a:extLst>
                <a:ext uri="{FF2B5EF4-FFF2-40B4-BE49-F238E27FC236}">
                  <a16:creationId xmlns:a16="http://schemas.microsoft.com/office/drawing/2014/main" id="{405CCE50-76D9-4A12-94EF-14F1FEF28603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125390" y="1116940"/>
              <a:ext cx="142341" cy="168706"/>
            </a:xfrm>
            <a:prstGeom prst="rect">
              <a:avLst/>
            </a:prstGeom>
          </p:spPr>
        </p:pic>
        <p:pic>
          <p:nvPicPr>
            <p:cNvPr id="28" name="object 13">
              <a:extLst>
                <a:ext uri="{FF2B5EF4-FFF2-40B4-BE49-F238E27FC236}">
                  <a16:creationId xmlns:a16="http://schemas.microsoft.com/office/drawing/2014/main" id="{08ABAECB-D9CE-4B5E-AC3D-16E25E7B49AE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290866" y="1116948"/>
              <a:ext cx="139786" cy="168696"/>
            </a:xfrm>
            <a:prstGeom prst="rect">
              <a:avLst/>
            </a:prstGeom>
          </p:spPr>
        </p:pic>
        <p:pic>
          <p:nvPicPr>
            <p:cNvPr id="29" name="object 14">
              <a:extLst>
                <a:ext uri="{FF2B5EF4-FFF2-40B4-BE49-F238E27FC236}">
                  <a16:creationId xmlns:a16="http://schemas.microsoft.com/office/drawing/2014/main" id="{89773F7A-3633-4C70-99E6-E8419647EB1B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464948" y="1120120"/>
              <a:ext cx="143618" cy="162351"/>
            </a:xfrm>
            <a:prstGeom prst="rect">
              <a:avLst/>
            </a:prstGeom>
          </p:spPr>
        </p:pic>
        <p:pic>
          <p:nvPicPr>
            <p:cNvPr id="30" name="object 15">
              <a:extLst>
                <a:ext uri="{FF2B5EF4-FFF2-40B4-BE49-F238E27FC236}">
                  <a16:creationId xmlns:a16="http://schemas.microsoft.com/office/drawing/2014/main" id="{3799AB3E-C4E9-4591-B5D2-7CC8D4DF5095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641578" y="1120125"/>
              <a:ext cx="156005" cy="162351"/>
            </a:xfrm>
            <a:prstGeom prst="rect">
              <a:avLst/>
            </a:prstGeom>
          </p:spPr>
        </p:pic>
        <p:sp>
          <p:nvSpPr>
            <p:cNvPr id="31" name="object 16">
              <a:extLst>
                <a:ext uri="{FF2B5EF4-FFF2-40B4-BE49-F238E27FC236}">
                  <a16:creationId xmlns:a16="http://schemas.microsoft.com/office/drawing/2014/main" id="{14B5F1A2-888B-4265-9F96-4312DAB8BBC4}"/>
                </a:ext>
              </a:extLst>
            </p:cNvPr>
            <p:cNvSpPr/>
            <p:nvPr/>
          </p:nvSpPr>
          <p:spPr>
            <a:xfrm>
              <a:off x="7821028" y="1119917"/>
              <a:ext cx="145415" cy="162560"/>
            </a:xfrm>
            <a:custGeom>
              <a:avLst/>
              <a:gdLst/>
              <a:ahLst/>
              <a:cxnLst/>
              <a:rect l="l" t="t" r="r" b="b"/>
              <a:pathLst>
                <a:path w="145415" h="162559">
                  <a:moveTo>
                    <a:pt x="144868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55918" y="29210"/>
                  </a:lnTo>
                  <a:lnTo>
                    <a:pt x="55918" y="162560"/>
                  </a:lnTo>
                  <a:lnTo>
                    <a:pt x="89281" y="162560"/>
                  </a:lnTo>
                  <a:lnTo>
                    <a:pt x="89281" y="29210"/>
                  </a:lnTo>
                  <a:lnTo>
                    <a:pt x="144868" y="29210"/>
                  </a:lnTo>
                  <a:lnTo>
                    <a:pt x="14486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17">
              <a:extLst>
                <a:ext uri="{FF2B5EF4-FFF2-40B4-BE49-F238E27FC236}">
                  <a16:creationId xmlns:a16="http://schemas.microsoft.com/office/drawing/2014/main" id="{7B856EBD-52E6-42C7-BB75-4125FC0EAF48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989371" y="1120125"/>
              <a:ext cx="156005" cy="162351"/>
            </a:xfrm>
            <a:prstGeom prst="rect">
              <a:avLst/>
            </a:prstGeom>
          </p:spPr>
        </p:pic>
        <p:pic>
          <p:nvPicPr>
            <p:cNvPr id="33" name="object 18">
              <a:extLst>
                <a:ext uri="{FF2B5EF4-FFF2-40B4-BE49-F238E27FC236}">
                  <a16:creationId xmlns:a16="http://schemas.microsoft.com/office/drawing/2014/main" id="{EBA5589E-E6B9-4109-ACB7-13E10B90B93E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175084" y="1120116"/>
              <a:ext cx="144885" cy="162361"/>
            </a:xfrm>
            <a:prstGeom prst="rect">
              <a:avLst/>
            </a:prstGeom>
          </p:spPr>
        </p:pic>
        <p:pic>
          <p:nvPicPr>
            <p:cNvPr id="34" name="object 19">
              <a:extLst>
                <a:ext uri="{FF2B5EF4-FFF2-40B4-BE49-F238E27FC236}">
                  <a16:creationId xmlns:a16="http://schemas.microsoft.com/office/drawing/2014/main" id="{DED5A21C-496A-4A22-9C8C-307182D9D321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379469" y="1466680"/>
              <a:ext cx="156005" cy="162351"/>
            </a:xfrm>
            <a:prstGeom prst="rect">
              <a:avLst/>
            </a:prstGeom>
          </p:spPr>
        </p:pic>
        <p:sp>
          <p:nvSpPr>
            <p:cNvPr id="35" name="object 20">
              <a:extLst>
                <a:ext uri="{FF2B5EF4-FFF2-40B4-BE49-F238E27FC236}">
                  <a16:creationId xmlns:a16="http://schemas.microsoft.com/office/drawing/2014/main" id="{6C052701-EA75-4359-AE65-FEBC8D8861B8}"/>
                </a:ext>
              </a:extLst>
            </p:cNvPr>
            <p:cNvSpPr/>
            <p:nvPr/>
          </p:nvSpPr>
          <p:spPr>
            <a:xfrm>
              <a:off x="5574842" y="1466474"/>
              <a:ext cx="154305" cy="162560"/>
            </a:xfrm>
            <a:custGeom>
              <a:avLst/>
              <a:gdLst/>
              <a:ahLst/>
              <a:cxnLst/>
              <a:rect l="l" t="t" r="r" b="b"/>
              <a:pathLst>
                <a:path w="154304" h="162560">
                  <a:moveTo>
                    <a:pt x="154089" y="0"/>
                  </a:moveTo>
                  <a:lnTo>
                    <a:pt x="120726" y="0"/>
                  </a:lnTo>
                  <a:lnTo>
                    <a:pt x="120726" y="66040"/>
                  </a:lnTo>
                  <a:lnTo>
                    <a:pt x="33362" y="66040"/>
                  </a:lnTo>
                  <a:lnTo>
                    <a:pt x="33362" y="0"/>
                  </a:lnTo>
                  <a:lnTo>
                    <a:pt x="0" y="0"/>
                  </a:lnTo>
                  <a:lnTo>
                    <a:pt x="0" y="66040"/>
                  </a:lnTo>
                  <a:lnTo>
                    <a:pt x="0" y="96520"/>
                  </a:lnTo>
                  <a:lnTo>
                    <a:pt x="0" y="162560"/>
                  </a:lnTo>
                  <a:lnTo>
                    <a:pt x="33362" y="162560"/>
                  </a:lnTo>
                  <a:lnTo>
                    <a:pt x="33362" y="96520"/>
                  </a:lnTo>
                  <a:lnTo>
                    <a:pt x="120726" y="96520"/>
                  </a:lnTo>
                  <a:lnTo>
                    <a:pt x="120726" y="162560"/>
                  </a:lnTo>
                  <a:lnTo>
                    <a:pt x="154089" y="162560"/>
                  </a:lnTo>
                  <a:lnTo>
                    <a:pt x="154089" y="96520"/>
                  </a:lnTo>
                  <a:lnTo>
                    <a:pt x="154089" y="66040"/>
                  </a:lnTo>
                  <a:lnTo>
                    <a:pt x="15408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21">
              <a:extLst>
                <a:ext uri="{FF2B5EF4-FFF2-40B4-BE49-F238E27FC236}">
                  <a16:creationId xmlns:a16="http://schemas.microsoft.com/office/drawing/2014/main" id="{9964F996-955E-4D3F-9CCD-F470D7190871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752536" y="1463503"/>
              <a:ext cx="326301" cy="168706"/>
            </a:xfrm>
            <a:prstGeom prst="rect">
              <a:avLst/>
            </a:prstGeom>
          </p:spPr>
        </p:pic>
        <p:pic>
          <p:nvPicPr>
            <p:cNvPr id="37" name="object 22">
              <a:extLst>
                <a:ext uri="{FF2B5EF4-FFF2-40B4-BE49-F238E27FC236}">
                  <a16:creationId xmlns:a16="http://schemas.microsoft.com/office/drawing/2014/main" id="{679AE06B-7C7C-4F4E-BCA0-98CFF753B7FA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108916" y="1463503"/>
              <a:ext cx="171261" cy="229071"/>
            </a:xfrm>
            <a:prstGeom prst="rect">
              <a:avLst/>
            </a:prstGeom>
          </p:spPr>
        </p:pic>
        <p:sp>
          <p:nvSpPr>
            <p:cNvPr id="38" name="object 23">
              <a:extLst>
                <a:ext uri="{FF2B5EF4-FFF2-40B4-BE49-F238E27FC236}">
                  <a16:creationId xmlns:a16="http://schemas.microsoft.com/office/drawing/2014/main" id="{3855C3FE-637C-4A39-AB97-007E1EBA5B2D}"/>
                </a:ext>
              </a:extLst>
            </p:cNvPr>
            <p:cNvSpPr/>
            <p:nvPr/>
          </p:nvSpPr>
          <p:spPr>
            <a:xfrm>
              <a:off x="6311887" y="1466474"/>
              <a:ext cx="154305" cy="162560"/>
            </a:xfrm>
            <a:custGeom>
              <a:avLst/>
              <a:gdLst/>
              <a:ahLst/>
              <a:cxnLst/>
              <a:rect l="l" t="t" r="r" b="b"/>
              <a:pathLst>
                <a:path w="154304" h="162560">
                  <a:moveTo>
                    <a:pt x="154101" y="0"/>
                  </a:moveTo>
                  <a:lnTo>
                    <a:pt x="120738" y="0"/>
                  </a:lnTo>
                  <a:lnTo>
                    <a:pt x="120738" y="66040"/>
                  </a:lnTo>
                  <a:lnTo>
                    <a:pt x="33362" y="66040"/>
                  </a:lnTo>
                  <a:lnTo>
                    <a:pt x="33362" y="0"/>
                  </a:lnTo>
                  <a:lnTo>
                    <a:pt x="0" y="0"/>
                  </a:lnTo>
                  <a:lnTo>
                    <a:pt x="0" y="66040"/>
                  </a:lnTo>
                  <a:lnTo>
                    <a:pt x="0" y="96520"/>
                  </a:lnTo>
                  <a:lnTo>
                    <a:pt x="0" y="162560"/>
                  </a:lnTo>
                  <a:lnTo>
                    <a:pt x="33362" y="162560"/>
                  </a:lnTo>
                  <a:lnTo>
                    <a:pt x="33362" y="96520"/>
                  </a:lnTo>
                  <a:lnTo>
                    <a:pt x="120738" y="96520"/>
                  </a:lnTo>
                  <a:lnTo>
                    <a:pt x="120738" y="162560"/>
                  </a:lnTo>
                  <a:lnTo>
                    <a:pt x="154101" y="162560"/>
                  </a:lnTo>
                  <a:lnTo>
                    <a:pt x="154101" y="96520"/>
                  </a:lnTo>
                  <a:lnTo>
                    <a:pt x="154101" y="66040"/>
                  </a:lnTo>
                  <a:lnTo>
                    <a:pt x="15410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24">
              <a:extLst>
                <a:ext uri="{FF2B5EF4-FFF2-40B4-BE49-F238E27FC236}">
                  <a16:creationId xmlns:a16="http://schemas.microsoft.com/office/drawing/2014/main" id="{06C0B48D-DC6A-4AC3-8347-28DA925FF8DA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497115" y="1463496"/>
              <a:ext cx="483139" cy="168713"/>
            </a:xfrm>
            <a:prstGeom prst="rect">
              <a:avLst/>
            </a:prstGeom>
          </p:spPr>
        </p:pic>
        <p:sp>
          <p:nvSpPr>
            <p:cNvPr id="40" name="object 25">
              <a:extLst>
                <a:ext uri="{FF2B5EF4-FFF2-40B4-BE49-F238E27FC236}">
                  <a16:creationId xmlns:a16="http://schemas.microsoft.com/office/drawing/2014/main" id="{01C10194-F303-47E6-A41E-566E77AE43D5}"/>
                </a:ext>
              </a:extLst>
            </p:cNvPr>
            <p:cNvSpPr/>
            <p:nvPr/>
          </p:nvSpPr>
          <p:spPr>
            <a:xfrm>
              <a:off x="986332" y="1005210"/>
              <a:ext cx="1149985" cy="695325"/>
            </a:xfrm>
            <a:custGeom>
              <a:avLst/>
              <a:gdLst/>
              <a:ahLst/>
              <a:cxnLst/>
              <a:rect l="l" t="t" r="r" b="b"/>
              <a:pathLst>
                <a:path w="1149985" h="695325">
                  <a:moveTo>
                    <a:pt x="383260" y="0"/>
                  </a:moveTo>
                  <a:lnTo>
                    <a:pt x="0" y="0"/>
                  </a:lnTo>
                  <a:lnTo>
                    <a:pt x="0" y="695020"/>
                  </a:lnTo>
                  <a:lnTo>
                    <a:pt x="61950" y="695020"/>
                  </a:lnTo>
                  <a:lnTo>
                    <a:pt x="383260" y="347510"/>
                  </a:lnTo>
                  <a:lnTo>
                    <a:pt x="383260" y="0"/>
                  </a:lnTo>
                  <a:close/>
                </a:path>
                <a:path w="1149985" h="695325">
                  <a:moveTo>
                    <a:pt x="766521" y="0"/>
                  </a:moveTo>
                  <a:lnTo>
                    <a:pt x="704557" y="0"/>
                  </a:lnTo>
                  <a:lnTo>
                    <a:pt x="383260" y="347510"/>
                  </a:lnTo>
                  <a:lnTo>
                    <a:pt x="383260" y="695020"/>
                  </a:lnTo>
                  <a:lnTo>
                    <a:pt x="445223" y="695020"/>
                  </a:lnTo>
                  <a:lnTo>
                    <a:pt x="766521" y="347510"/>
                  </a:lnTo>
                  <a:lnTo>
                    <a:pt x="766521" y="0"/>
                  </a:lnTo>
                  <a:close/>
                </a:path>
                <a:path w="1149985" h="695325">
                  <a:moveTo>
                    <a:pt x="1149781" y="0"/>
                  </a:moveTo>
                  <a:lnTo>
                    <a:pt x="1087831" y="0"/>
                  </a:lnTo>
                  <a:lnTo>
                    <a:pt x="766533" y="347510"/>
                  </a:lnTo>
                  <a:lnTo>
                    <a:pt x="766521" y="695020"/>
                  </a:lnTo>
                  <a:lnTo>
                    <a:pt x="1149781" y="695020"/>
                  </a:lnTo>
                  <a:lnTo>
                    <a:pt x="114978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" name="Текст 2">
            <a:extLst>
              <a:ext uri="{FF2B5EF4-FFF2-40B4-BE49-F238E27FC236}">
                <a16:creationId xmlns:a16="http://schemas.microsoft.com/office/drawing/2014/main" id="{A6607A83-183D-4651-AD4E-FDE5766BCA8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4870" y="9211614"/>
            <a:ext cx="11268075" cy="1166986"/>
          </a:xfrm>
        </p:spPr>
        <p:txBody>
          <a:bodyPr anchor="b"/>
          <a:lstStyle>
            <a:lvl1pPr marL="12700" marR="5080" algn="l" defTabSz="914400" rtl="0" eaLnBrk="1" latinLnBrk="0" hangingPunct="1">
              <a:lnSpc>
                <a:spcPts val="9060"/>
              </a:lnSpc>
              <a:spcBef>
                <a:spcPts val="1420"/>
              </a:spcBef>
              <a:defRPr lang="ru-RU" sz="8550" kern="1200" spc="-140" dirty="0" smtClean="0">
                <a:solidFill>
                  <a:schemeClr val="tx1"/>
                </a:solidFill>
                <a:latin typeface="Golos Text Medium" panose="020B0603020202020204" pitchFamily="34" charset="-52"/>
                <a:ea typeface="+mn-ea"/>
                <a:cs typeface="Golos Text Medium" panose="020B0603020202020204" pitchFamily="34" charset="-52"/>
              </a:defRPr>
            </a:lvl1pPr>
            <a:lvl2pPr marL="12700" marR="5080" algn="l" defTabSz="914400" rtl="0" eaLnBrk="1" latinLnBrk="0" hangingPunct="1">
              <a:lnSpc>
                <a:spcPts val="9060"/>
              </a:lnSpc>
              <a:spcBef>
                <a:spcPts val="1420"/>
              </a:spcBef>
              <a:defRPr lang="ru-RU" sz="8550" kern="1200" spc="-140" dirty="0" smtClean="0">
                <a:solidFill>
                  <a:schemeClr val="tx1"/>
                </a:solidFill>
                <a:latin typeface="Golos Text Medium" panose="020B0603020202020204" pitchFamily="34" charset="-52"/>
                <a:ea typeface="+mn-ea"/>
                <a:cs typeface="Golos Text Medium" panose="020B0603020202020204" pitchFamily="34" charset="-52"/>
              </a:defRPr>
            </a:lvl2pPr>
            <a:lvl3pPr marL="12700" marR="5080" algn="l" defTabSz="914400" rtl="0" eaLnBrk="1" latinLnBrk="0" hangingPunct="1">
              <a:lnSpc>
                <a:spcPts val="9060"/>
              </a:lnSpc>
              <a:spcBef>
                <a:spcPts val="1420"/>
              </a:spcBef>
              <a:defRPr lang="ru-RU" sz="8550" kern="1200" spc="-140" dirty="0" smtClean="0">
                <a:solidFill>
                  <a:schemeClr val="tx1"/>
                </a:solidFill>
                <a:latin typeface="Golos Text Medium" panose="020B0603020202020204" pitchFamily="34" charset="-52"/>
                <a:ea typeface="+mn-ea"/>
                <a:cs typeface="Golos Text Medium" panose="020B0603020202020204" pitchFamily="34" charset="-52"/>
              </a:defRPr>
            </a:lvl3pPr>
            <a:lvl4pPr marL="12700" marR="5080" algn="l" defTabSz="914400" rtl="0" eaLnBrk="1" latinLnBrk="0" hangingPunct="1">
              <a:lnSpc>
                <a:spcPts val="9060"/>
              </a:lnSpc>
              <a:spcBef>
                <a:spcPts val="1420"/>
              </a:spcBef>
              <a:defRPr lang="ru-RU" sz="8550" kern="1200" spc="-140" dirty="0" smtClean="0">
                <a:solidFill>
                  <a:schemeClr val="tx1"/>
                </a:solidFill>
                <a:latin typeface="Golos Text Medium" panose="020B0603020202020204" pitchFamily="34" charset="-52"/>
                <a:ea typeface="+mn-ea"/>
                <a:cs typeface="Golos Text Medium" panose="020B0603020202020204" pitchFamily="34" charset="-52"/>
              </a:defRPr>
            </a:lvl4pPr>
            <a:lvl5pPr marL="12700" marR="5080" algn="l" defTabSz="914400" rtl="0" eaLnBrk="1" latinLnBrk="0" hangingPunct="1">
              <a:lnSpc>
                <a:spcPts val="9060"/>
              </a:lnSpc>
              <a:spcBef>
                <a:spcPts val="1420"/>
              </a:spcBef>
              <a:defRPr lang="ru-RU" sz="8550" kern="1200" spc="-140" dirty="0">
                <a:solidFill>
                  <a:schemeClr val="tx1"/>
                </a:solidFill>
                <a:latin typeface="Golos Text Medium" panose="020B0603020202020204" pitchFamily="34" charset="-52"/>
                <a:ea typeface="+mn-ea"/>
                <a:cs typeface="Golos Text Medium" panose="020B0603020202020204" pitchFamily="34" charset="-52"/>
              </a:defRPr>
            </a:lvl5pPr>
          </a:lstStyle>
          <a:p>
            <a:pPr lvl="0"/>
            <a:r>
              <a:rPr lang="ru-RU" dirty="0"/>
              <a:t>Разделитель</a:t>
            </a:r>
          </a:p>
        </p:txBody>
      </p:sp>
    </p:spTree>
    <p:extLst>
      <p:ext uri="{BB962C8B-B14F-4D97-AF65-F5344CB8AC3E}">
        <p14:creationId xmlns:p14="http://schemas.microsoft.com/office/powerpoint/2010/main" val="15334818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bg>
      <p:bgPr>
        <a:solidFill>
          <a:srgbClr val="D0F0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3570267" y="0"/>
            <a:ext cx="0" cy="11308715"/>
          </a:xfrm>
          <a:custGeom>
            <a:avLst/>
            <a:gdLst/>
            <a:ahLst/>
            <a:cxnLst/>
            <a:rect l="l" t="t" r="r" b="b"/>
            <a:pathLst>
              <a:path h="11308715">
                <a:moveTo>
                  <a:pt x="0" y="0"/>
                </a:moveTo>
                <a:lnTo>
                  <a:pt x="0" y="11308556"/>
                </a:lnTo>
              </a:path>
            </a:pathLst>
          </a:custGeom>
          <a:ln w="1270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9549447" y="0"/>
            <a:ext cx="0" cy="11308715"/>
          </a:xfrm>
          <a:custGeom>
            <a:avLst/>
            <a:gdLst/>
            <a:ahLst/>
            <a:cxnLst/>
            <a:rect l="l" t="t" r="r" b="b"/>
            <a:pathLst>
              <a:path h="11308715">
                <a:moveTo>
                  <a:pt x="0" y="0"/>
                </a:moveTo>
                <a:lnTo>
                  <a:pt x="0" y="11308556"/>
                </a:lnTo>
              </a:path>
            </a:pathLst>
          </a:custGeom>
          <a:ln w="1270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5026025" y="0"/>
            <a:ext cx="0" cy="11308715"/>
          </a:xfrm>
          <a:custGeom>
            <a:avLst/>
            <a:gdLst/>
            <a:ahLst/>
            <a:cxnLst/>
            <a:rect l="l" t="t" r="r" b="b"/>
            <a:pathLst>
              <a:path h="11308715">
                <a:moveTo>
                  <a:pt x="0" y="0"/>
                </a:moveTo>
                <a:lnTo>
                  <a:pt x="0" y="11308556"/>
                </a:lnTo>
              </a:path>
            </a:pathLst>
          </a:custGeom>
          <a:ln w="1270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15580676" y="0"/>
            <a:ext cx="0" cy="11308715"/>
          </a:xfrm>
          <a:custGeom>
            <a:avLst/>
            <a:gdLst/>
            <a:ahLst/>
            <a:cxnLst/>
            <a:rect l="l" t="t" r="r" b="b"/>
            <a:pathLst>
              <a:path h="11308715">
                <a:moveTo>
                  <a:pt x="0" y="0"/>
                </a:moveTo>
                <a:lnTo>
                  <a:pt x="0" y="11308556"/>
                </a:lnTo>
              </a:path>
            </a:pathLst>
          </a:custGeom>
          <a:ln w="1270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17088485" y="0"/>
            <a:ext cx="0" cy="11308715"/>
          </a:xfrm>
          <a:custGeom>
            <a:avLst/>
            <a:gdLst/>
            <a:ahLst/>
            <a:cxnLst/>
            <a:rect l="l" t="t" r="r" b="b"/>
            <a:pathLst>
              <a:path h="11308715">
                <a:moveTo>
                  <a:pt x="0" y="0"/>
                </a:moveTo>
                <a:lnTo>
                  <a:pt x="0" y="11308556"/>
                </a:lnTo>
              </a:path>
            </a:pathLst>
          </a:custGeom>
          <a:ln w="1270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18596292" y="0"/>
            <a:ext cx="0" cy="11308715"/>
          </a:xfrm>
          <a:custGeom>
            <a:avLst/>
            <a:gdLst/>
            <a:ahLst/>
            <a:cxnLst/>
            <a:rect l="l" t="t" r="r" b="b"/>
            <a:pathLst>
              <a:path h="11308715">
                <a:moveTo>
                  <a:pt x="0" y="0"/>
                </a:moveTo>
                <a:lnTo>
                  <a:pt x="0" y="11308556"/>
                </a:lnTo>
              </a:path>
            </a:pathLst>
          </a:custGeom>
          <a:ln w="1270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19601497" y="0"/>
            <a:ext cx="0" cy="11308715"/>
          </a:xfrm>
          <a:custGeom>
            <a:avLst/>
            <a:gdLst/>
            <a:ahLst/>
            <a:cxnLst/>
            <a:rect l="l" t="t" r="r" b="b"/>
            <a:pathLst>
              <a:path h="11308715">
                <a:moveTo>
                  <a:pt x="0" y="0"/>
                </a:moveTo>
                <a:lnTo>
                  <a:pt x="0" y="11308556"/>
                </a:lnTo>
              </a:path>
            </a:pathLst>
          </a:custGeom>
          <a:ln w="1270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70B65E7-FA33-4A71-B2CE-C69FACCEAC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6332" y="9935548"/>
            <a:ext cx="2283918" cy="37113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9DA58F0D-18AF-4588-B64C-D1B29087148E}"/>
              </a:ext>
            </a:extLst>
          </p:cNvPr>
          <p:cNvGrpSpPr/>
          <p:nvPr userDrawn="1"/>
        </p:nvGrpSpPr>
        <p:grpSpPr>
          <a:xfrm>
            <a:off x="986332" y="1005210"/>
            <a:ext cx="7333637" cy="695325"/>
            <a:chOff x="986332" y="1005210"/>
            <a:chExt cx="7333637" cy="695325"/>
          </a:xfrm>
        </p:grpSpPr>
        <p:sp>
          <p:nvSpPr>
            <p:cNvPr id="12" name="object 5">
              <a:extLst>
                <a:ext uri="{FF2B5EF4-FFF2-40B4-BE49-F238E27FC236}">
                  <a16:creationId xmlns:a16="http://schemas.microsoft.com/office/drawing/2014/main" id="{E3D05AD2-4049-4C10-9322-8DBD19661F01}"/>
                </a:ext>
              </a:extLst>
            </p:cNvPr>
            <p:cNvSpPr/>
            <p:nvPr/>
          </p:nvSpPr>
          <p:spPr>
            <a:xfrm>
              <a:off x="2441778" y="1005210"/>
              <a:ext cx="2578100" cy="695325"/>
            </a:xfrm>
            <a:custGeom>
              <a:avLst/>
              <a:gdLst/>
              <a:ahLst/>
              <a:cxnLst/>
              <a:rect l="l" t="t" r="r" b="b"/>
              <a:pathLst>
                <a:path w="2578100" h="695325">
                  <a:moveTo>
                    <a:pt x="826833" y="0"/>
                  </a:moveTo>
                  <a:lnTo>
                    <a:pt x="645579" y="0"/>
                  </a:lnTo>
                  <a:lnTo>
                    <a:pt x="627595" y="0"/>
                  </a:lnTo>
                  <a:lnTo>
                    <a:pt x="446341" y="0"/>
                  </a:lnTo>
                  <a:lnTo>
                    <a:pt x="199237" y="647852"/>
                  </a:lnTo>
                  <a:lnTo>
                    <a:pt x="199237" y="0"/>
                  </a:lnTo>
                  <a:lnTo>
                    <a:pt x="0" y="0"/>
                  </a:lnTo>
                  <a:lnTo>
                    <a:pt x="0" y="695020"/>
                  </a:lnTo>
                  <a:lnTo>
                    <a:pt x="181241" y="695020"/>
                  </a:lnTo>
                  <a:lnTo>
                    <a:pt x="199237" y="695020"/>
                  </a:lnTo>
                  <a:lnTo>
                    <a:pt x="380492" y="695020"/>
                  </a:lnTo>
                  <a:lnTo>
                    <a:pt x="627595" y="47155"/>
                  </a:lnTo>
                  <a:lnTo>
                    <a:pt x="627595" y="695020"/>
                  </a:lnTo>
                  <a:lnTo>
                    <a:pt x="826833" y="695020"/>
                  </a:lnTo>
                  <a:lnTo>
                    <a:pt x="826833" y="0"/>
                  </a:lnTo>
                  <a:close/>
                </a:path>
                <a:path w="2578100" h="695325">
                  <a:moveTo>
                    <a:pt x="1658213" y="244144"/>
                  </a:moveTo>
                  <a:lnTo>
                    <a:pt x="1654771" y="198666"/>
                  </a:lnTo>
                  <a:lnTo>
                    <a:pt x="1644599" y="157695"/>
                  </a:lnTo>
                  <a:lnTo>
                    <a:pt x="1627936" y="121285"/>
                  </a:lnTo>
                  <a:lnTo>
                    <a:pt x="1604987" y="89509"/>
                  </a:lnTo>
                  <a:lnTo>
                    <a:pt x="1576019" y="62433"/>
                  </a:lnTo>
                  <a:lnTo>
                    <a:pt x="1541221" y="40144"/>
                  </a:lnTo>
                  <a:lnTo>
                    <a:pt x="1500860" y="22682"/>
                  </a:lnTo>
                  <a:lnTo>
                    <a:pt x="1455140" y="10121"/>
                  </a:lnTo>
                  <a:lnTo>
                    <a:pt x="1444929" y="8610"/>
                  </a:lnTo>
                  <a:lnTo>
                    <a:pt x="1444929" y="247878"/>
                  </a:lnTo>
                  <a:lnTo>
                    <a:pt x="1444929" y="249758"/>
                  </a:lnTo>
                  <a:lnTo>
                    <a:pt x="1438668" y="292773"/>
                  </a:lnTo>
                  <a:lnTo>
                    <a:pt x="1419326" y="324472"/>
                  </a:lnTo>
                  <a:lnTo>
                    <a:pt x="1386141" y="344068"/>
                  </a:lnTo>
                  <a:lnTo>
                    <a:pt x="1338300" y="350786"/>
                  </a:lnTo>
                  <a:lnTo>
                    <a:pt x="1148410" y="350786"/>
                  </a:lnTo>
                  <a:lnTo>
                    <a:pt x="1148410" y="155282"/>
                  </a:lnTo>
                  <a:lnTo>
                    <a:pt x="1339227" y="155282"/>
                  </a:lnTo>
                  <a:lnTo>
                    <a:pt x="1387716" y="162382"/>
                  </a:lnTo>
                  <a:lnTo>
                    <a:pt x="1420495" y="181940"/>
                  </a:lnTo>
                  <a:lnTo>
                    <a:pt x="1439075" y="211315"/>
                  </a:lnTo>
                  <a:lnTo>
                    <a:pt x="1444929" y="247878"/>
                  </a:lnTo>
                  <a:lnTo>
                    <a:pt x="1444929" y="8610"/>
                  </a:lnTo>
                  <a:lnTo>
                    <a:pt x="1404302" y="2540"/>
                  </a:lnTo>
                  <a:lnTo>
                    <a:pt x="1348587" y="0"/>
                  </a:lnTo>
                  <a:lnTo>
                    <a:pt x="937006" y="0"/>
                  </a:lnTo>
                  <a:lnTo>
                    <a:pt x="937006" y="695007"/>
                  </a:lnTo>
                  <a:lnTo>
                    <a:pt x="1148410" y="695007"/>
                  </a:lnTo>
                  <a:lnTo>
                    <a:pt x="1148410" y="505117"/>
                  </a:lnTo>
                  <a:lnTo>
                    <a:pt x="1352334" y="505117"/>
                  </a:lnTo>
                  <a:lnTo>
                    <a:pt x="1407947" y="502259"/>
                  </a:lnTo>
                  <a:lnTo>
                    <a:pt x="1458493" y="493814"/>
                  </a:lnTo>
                  <a:lnTo>
                    <a:pt x="1503794" y="479945"/>
                  </a:lnTo>
                  <a:lnTo>
                    <a:pt x="1543646" y="460857"/>
                  </a:lnTo>
                  <a:lnTo>
                    <a:pt x="1577886" y="436727"/>
                  </a:lnTo>
                  <a:lnTo>
                    <a:pt x="1606308" y="407733"/>
                  </a:lnTo>
                  <a:lnTo>
                    <a:pt x="1628736" y="374078"/>
                  </a:lnTo>
                  <a:lnTo>
                    <a:pt x="1644992" y="335940"/>
                  </a:lnTo>
                  <a:lnTo>
                    <a:pt x="1654886" y="293509"/>
                  </a:lnTo>
                  <a:lnTo>
                    <a:pt x="1658150" y="247878"/>
                  </a:lnTo>
                  <a:lnTo>
                    <a:pt x="1658213" y="244144"/>
                  </a:lnTo>
                  <a:close/>
                </a:path>
                <a:path w="2578100" h="695325">
                  <a:moveTo>
                    <a:pt x="2577655" y="0"/>
                  </a:moveTo>
                  <a:lnTo>
                    <a:pt x="2396401" y="0"/>
                  </a:lnTo>
                  <a:lnTo>
                    <a:pt x="2378418" y="0"/>
                  </a:lnTo>
                  <a:lnTo>
                    <a:pt x="2197163" y="0"/>
                  </a:lnTo>
                  <a:lnTo>
                    <a:pt x="1950046" y="647877"/>
                  </a:lnTo>
                  <a:lnTo>
                    <a:pt x="1950046" y="0"/>
                  </a:lnTo>
                  <a:lnTo>
                    <a:pt x="1750809" y="0"/>
                  </a:lnTo>
                  <a:lnTo>
                    <a:pt x="1750809" y="695020"/>
                  </a:lnTo>
                  <a:lnTo>
                    <a:pt x="1932063" y="695020"/>
                  </a:lnTo>
                  <a:lnTo>
                    <a:pt x="1950046" y="695020"/>
                  </a:lnTo>
                  <a:lnTo>
                    <a:pt x="2131301" y="695020"/>
                  </a:lnTo>
                  <a:lnTo>
                    <a:pt x="2378418" y="47155"/>
                  </a:lnTo>
                  <a:lnTo>
                    <a:pt x="2378418" y="695020"/>
                  </a:lnTo>
                  <a:lnTo>
                    <a:pt x="2577655" y="695020"/>
                  </a:lnTo>
                  <a:lnTo>
                    <a:pt x="257765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6">
              <a:extLst>
                <a:ext uri="{FF2B5EF4-FFF2-40B4-BE49-F238E27FC236}">
                  <a16:creationId xmlns:a16="http://schemas.microsoft.com/office/drawing/2014/main" id="{B6059890-A477-4ECF-80F4-661ECF5F2211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79471" y="1060073"/>
              <a:ext cx="193166" cy="222401"/>
            </a:xfrm>
            <a:prstGeom prst="rect">
              <a:avLst/>
            </a:prstGeom>
          </p:spPr>
        </p:pic>
        <p:sp>
          <p:nvSpPr>
            <p:cNvPr id="14" name="object 7">
              <a:extLst>
                <a:ext uri="{FF2B5EF4-FFF2-40B4-BE49-F238E27FC236}">
                  <a16:creationId xmlns:a16="http://schemas.microsoft.com/office/drawing/2014/main" id="{3F0DA17C-E1DC-4A84-A026-27A779B6377F}"/>
                </a:ext>
              </a:extLst>
            </p:cNvPr>
            <p:cNvSpPr/>
            <p:nvPr/>
          </p:nvSpPr>
          <p:spPr>
            <a:xfrm>
              <a:off x="5612193" y="1119917"/>
              <a:ext cx="154305" cy="162560"/>
            </a:xfrm>
            <a:custGeom>
              <a:avLst/>
              <a:gdLst/>
              <a:ahLst/>
              <a:cxnLst/>
              <a:rect l="l" t="t" r="r" b="b"/>
              <a:pathLst>
                <a:path w="154304" h="162559">
                  <a:moveTo>
                    <a:pt x="154089" y="0"/>
                  </a:moveTo>
                  <a:lnTo>
                    <a:pt x="120726" y="0"/>
                  </a:lnTo>
                  <a:lnTo>
                    <a:pt x="120726" y="66040"/>
                  </a:lnTo>
                  <a:lnTo>
                    <a:pt x="33350" y="66040"/>
                  </a:lnTo>
                  <a:lnTo>
                    <a:pt x="33350" y="0"/>
                  </a:lnTo>
                  <a:lnTo>
                    <a:pt x="0" y="0"/>
                  </a:lnTo>
                  <a:lnTo>
                    <a:pt x="0" y="66040"/>
                  </a:lnTo>
                  <a:lnTo>
                    <a:pt x="0" y="96520"/>
                  </a:lnTo>
                  <a:lnTo>
                    <a:pt x="0" y="162560"/>
                  </a:lnTo>
                  <a:lnTo>
                    <a:pt x="33350" y="162560"/>
                  </a:lnTo>
                  <a:lnTo>
                    <a:pt x="33350" y="96520"/>
                  </a:lnTo>
                  <a:lnTo>
                    <a:pt x="120726" y="96520"/>
                  </a:lnTo>
                  <a:lnTo>
                    <a:pt x="120726" y="162560"/>
                  </a:lnTo>
                  <a:lnTo>
                    <a:pt x="154089" y="162560"/>
                  </a:lnTo>
                  <a:lnTo>
                    <a:pt x="154089" y="96520"/>
                  </a:lnTo>
                  <a:lnTo>
                    <a:pt x="154089" y="66040"/>
                  </a:lnTo>
                  <a:lnTo>
                    <a:pt x="15408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8">
              <a:extLst>
                <a:ext uri="{FF2B5EF4-FFF2-40B4-BE49-F238E27FC236}">
                  <a16:creationId xmlns:a16="http://schemas.microsoft.com/office/drawing/2014/main" id="{B80D2EEC-E46C-48E2-B96E-E1C4047506F7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97396" y="1116946"/>
              <a:ext cx="324337" cy="168706"/>
            </a:xfrm>
            <a:prstGeom prst="rect">
              <a:avLst/>
            </a:prstGeom>
          </p:spPr>
        </p:pic>
        <p:pic>
          <p:nvPicPr>
            <p:cNvPr id="24" name="object 9">
              <a:extLst>
                <a:ext uri="{FF2B5EF4-FFF2-40B4-BE49-F238E27FC236}">
                  <a16:creationId xmlns:a16="http://schemas.microsoft.com/office/drawing/2014/main" id="{08796C07-5B18-4593-965A-B832746B05AB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45191" y="1120125"/>
              <a:ext cx="156005" cy="162351"/>
            </a:xfrm>
            <a:prstGeom prst="rect">
              <a:avLst/>
            </a:prstGeom>
          </p:spPr>
        </p:pic>
        <p:pic>
          <p:nvPicPr>
            <p:cNvPr id="25" name="object 10">
              <a:extLst>
                <a:ext uri="{FF2B5EF4-FFF2-40B4-BE49-F238E27FC236}">
                  <a16:creationId xmlns:a16="http://schemas.microsoft.com/office/drawing/2014/main" id="{6ADADD77-1AEC-4176-A7E3-1B52D6338735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324661" y="1119914"/>
              <a:ext cx="488495" cy="226098"/>
            </a:xfrm>
            <a:prstGeom prst="rect">
              <a:avLst/>
            </a:prstGeom>
          </p:spPr>
        </p:pic>
        <p:pic>
          <p:nvPicPr>
            <p:cNvPr id="26" name="object 11">
              <a:extLst>
                <a:ext uri="{FF2B5EF4-FFF2-40B4-BE49-F238E27FC236}">
                  <a16:creationId xmlns:a16="http://schemas.microsoft.com/office/drawing/2014/main" id="{C6DBCA40-5B6E-4D1E-8E57-59DC6FF52879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934259" y="1116947"/>
              <a:ext cx="171261" cy="229071"/>
            </a:xfrm>
            <a:prstGeom prst="rect">
              <a:avLst/>
            </a:prstGeom>
          </p:spPr>
        </p:pic>
        <p:pic>
          <p:nvPicPr>
            <p:cNvPr id="27" name="object 12">
              <a:extLst>
                <a:ext uri="{FF2B5EF4-FFF2-40B4-BE49-F238E27FC236}">
                  <a16:creationId xmlns:a16="http://schemas.microsoft.com/office/drawing/2014/main" id="{0EC73542-59CD-4ADE-884F-D4CD694705B0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125390" y="1116940"/>
              <a:ext cx="142341" cy="168706"/>
            </a:xfrm>
            <a:prstGeom prst="rect">
              <a:avLst/>
            </a:prstGeom>
          </p:spPr>
        </p:pic>
        <p:pic>
          <p:nvPicPr>
            <p:cNvPr id="28" name="object 13">
              <a:extLst>
                <a:ext uri="{FF2B5EF4-FFF2-40B4-BE49-F238E27FC236}">
                  <a16:creationId xmlns:a16="http://schemas.microsoft.com/office/drawing/2014/main" id="{6015660E-ADE8-4C89-A6D7-6832B551A22C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290866" y="1116948"/>
              <a:ext cx="139786" cy="168696"/>
            </a:xfrm>
            <a:prstGeom prst="rect">
              <a:avLst/>
            </a:prstGeom>
          </p:spPr>
        </p:pic>
        <p:pic>
          <p:nvPicPr>
            <p:cNvPr id="29" name="object 14">
              <a:extLst>
                <a:ext uri="{FF2B5EF4-FFF2-40B4-BE49-F238E27FC236}">
                  <a16:creationId xmlns:a16="http://schemas.microsoft.com/office/drawing/2014/main" id="{2E37034E-7D68-4700-B27E-D91F93709442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464948" y="1120120"/>
              <a:ext cx="143618" cy="162351"/>
            </a:xfrm>
            <a:prstGeom prst="rect">
              <a:avLst/>
            </a:prstGeom>
          </p:spPr>
        </p:pic>
        <p:pic>
          <p:nvPicPr>
            <p:cNvPr id="30" name="object 15">
              <a:extLst>
                <a:ext uri="{FF2B5EF4-FFF2-40B4-BE49-F238E27FC236}">
                  <a16:creationId xmlns:a16="http://schemas.microsoft.com/office/drawing/2014/main" id="{5CCFE03E-7622-4090-8B3B-05D5436A6373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641578" y="1120125"/>
              <a:ext cx="156005" cy="162351"/>
            </a:xfrm>
            <a:prstGeom prst="rect">
              <a:avLst/>
            </a:prstGeom>
          </p:spPr>
        </p:pic>
        <p:sp>
          <p:nvSpPr>
            <p:cNvPr id="31" name="object 16">
              <a:extLst>
                <a:ext uri="{FF2B5EF4-FFF2-40B4-BE49-F238E27FC236}">
                  <a16:creationId xmlns:a16="http://schemas.microsoft.com/office/drawing/2014/main" id="{455221C3-35BE-486B-B3F2-7A6D10078B77}"/>
                </a:ext>
              </a:extLst>
            </p:cNvPr>
            <p:cNvSpPr/>
            <p:nvPr/>
          </p:nvSpPr>
          <p:spPr>
            <a:xfrm>
              <a:off x="7821028" y="1119917"/>
              <a:ext cx="145415" cy="162560"/>
            </a:xfrm>
            <a:custGeom>
              <a:avLst/>
              <a:gdLst/>
              <a:ahLst/>
              <a:cxnLst/>
              <a:rect l="l" t="t" r="r" b="b"/>
              <a:pathLst>
                <a:path w="145415" h="162559">
                  <a:moveTo>
                    <a:pt x="144868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55918" y="29210"/>
                  </a:lnTo>
                  <a:lnTo>
                    <a:pt x="55918" y="162560"/>
                  </a:lnTo>
                  <a:lnTo>
                    <a:pt x="89281" y="162560"/>
                  </a:lnTo>
                  <a:lnTo>
                    <a:pt x="89281" y="29210"/>
                  </a:lnTo>
                  <a:lnTo>
                    <a:pt x="144868" y="29210"/>
                  </a:lnTo>
                  <a:lnTo>
                    <a:pt x="14486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17">
              <a:extLst>
                <a:ext uri="{FF2B5EF4-FFF2-40B4-BE49-F238E27FC236}">
                  <a16:creationId xmlns:a16="http://schemas.microsoft.com/office/drawing/2014/main" id="{A28B099F-1671-4286-A59F-7EAA21D9D525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989371" y="1120125"/>
              <a:ext cx="156005" cy="162351"/>
            </a:xfrm>
            <a:prstGeom prst="rect">
              <a:avLst/>
            </a:prstGeom>
          </p:spPr>
        </p:pic>
        <p:pic>
          <p:nvPicPr>
            <p:cNvPr id="33" name="object 18">
              <a:extLst>
                <a:ext uri="{FF2B5EF4-FFF2-40B4-BE49-F238E27FC236}">
                  <a16:creationId xmlns:a16="http://schemas.microsoft.com/office/drawing/2014/main" id="{542C7972-17FB-4308-B43B-031222446E63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175084" y="1120116"/>
              <a:ext cx="144885" cy="162361"/>
            </a:xfrm>
            <a:prstGeom prst="rect">
              <a:avLst/>
            </a:prstGeom>
          </p:spPr>
        </p:pic>
        <p:pic>
          <p:nvPicPr>
            <p:cNvPr id="34" name="object 19">
              <a:extLst>
                <a:ext uri="{FF2B5EF4-FFF2-40B4-BE49-F238E27FC236}">
                  <a16:creationId xmlns:a16="http://schemas.microsoft.com/office/drawing/2014/main" id="{84F7F3EF-BC66-4D1C-B727-756AFB1ADD86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379469" y="1466680"/>
              <a:ext cx="156005" cy="162351"/>
            </a:xfrm>
            <a:prstGeom prst="rect">
              <a:avLst/>
            </a:prstGeom>
          </p:spPr>
        </p:pic>
        <p:sp>
          <p:nvSpPr>
            <p:cNvPr id="35" name="object 20">
              <a:extLst>
                <a:ext uri="{FF2B5EF4-FFF2-40B4-BE49-F238E27FC236}">
                  <a16:creationId xmlns:a16="http://schemas.microsoft.com/office/drawing/2014/main" id="{0D6C38E0-6ED2-4964-87D3-0811CDBD7E8C}"/>
                </a:ext>
              </a:extLst>
            </p:cNvPr>
            <p:cNvSpPr/>
            <p:nvPr/>
          </p:nvSpPr>
          <p:spPr>
            <a:xfrm>
              <a:off x="5574842" y="1466474"/>
              <a:ext cx="154305" cy="162560"/>
            </a:xfrm>
            <a:custGeom>
              <a:avLst/>
              <a:gdLst/>
              <a:ahLst/>
              <a:cxnLst/>
              <a:rect l="l" t="t" r="r" b="b"/>
              <a:pathLst>
                <a:path w="154304" h="162560">
                  <a:moveTo>
                    <a:pt x="154089" y="0"/>
                  </a:moveTo>
                  <a:lnTo>
                    <a:pt x="120726" y="0"/>
                  </a:lnTo>
                  <a:lnTo>
                    <a:pt x="120726" y="66040"/>
                  </a:lnTo>
                  <a:lnTo>
                    <a:pt x="33362" y="66040"/>
                  </a:lnTo>
                  <a:lnTo>
                    <a:pt x="33362" y="0"/>
                  </a:lnTo>
                  <a:lnTo>
                    <a:pt x="0" y="0"/>
                  </a:lnTo>
                  <a:lnTo>
                    <a:pt x="0" y="66040"/>
                  </a:lnTo>
                  <a:lnTo>
                    <a:pt x="0" y="96520"/>
                  </a:lnTo>
                  <a:lnTo>
                    <a:pt x="0" y="162560"/>
                  </a:lnTo>
                  <a:lnTo>
                    <a:pt x="33362" y="162560"/>
                  </a:lnTo>
                  <a:lnTo>
                    <a:pt x="33362" y="96520"/>
                  </a:lnTo>
                  <a:lnTo>
                    <a:pt x="120726" y="96520"/>
                  </a:lnTo>
                  <a:lnTo>
                    <a:pt x="120726" y="162560"/>
                  </a:lnTo>
                  <a:lnTo>
                    <a:pt x="154089" y="162560"/>
                  </a:lnTo>
                  <a:lnTo>
                    <a:pt x="154089" y="96520"/>
                  </a:lnTo>
                  <a:lnTo>
                    <a:pt x="154089" y="66040"/>
                  </a:lnTo>
                  <a:lnTo>
                    <a:pt x="15408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21">
              <a:extLst>
                <a:ext uri="{FF2B5EF4-FFF2-40B4-BE49-F238E27FC236}">
                  <a16:creationId xmlns:a16="http://schemas.microsoft.com/office/drawing/2014/main" id="{FB9429BC-0398-42DB-A249-083ED95514B6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752536" y="1463503"/>
              <a:ext cx="326301" cy="168706"/>
            </a:xfrm>
            <a:prstGeom prst="rect">
              <a:avLst/>
            </a:prstGeom>
          </p:spPr>
        </p:pic>
        <p:pic>
          <p:nvPicPr>
            <p:cNvPr id="37" name="object 22">
              <a:extLst>
                <a:ext uri="{FF2B5EF4-FFF2-40B4-BE49-F238E27FC236}">
                  <a16:creationId xmlns:a16="http://schemas.microsoft.com/office/drawing/2014/main" id="{AA51193B-88EB-4AEE-A45D-74A4F67589F3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108916" y="1463503"/>
              <a:ext cx="171261" cy="229071"/>
            </a:xfrm>
            <a:prstGeom prst="rect">
              <a:avLst/>
            </a:prstGeom>
          </p:spPr>
        </p:pic>
        <p:sp>
          <p:nvSpPr>
            <p:cNvPr id="38" name="object 23">
              <a:extLst>
                <a:ext uri="{FF2B5EF4-FFF2-40B4-BE49-F238E27FC236}">
                  <a16:creationId xmlns:a16="http://schemas.microsoft.com/office/drawing/2014/main" id="{62277EBF-63F0-43FB-A61B-F9E9DD44F203}"/>
                </a:ext>
              </a:extLst>
            </p:cNvPr>
            <p:cNvSpPr/>
            <p:nvPr/>
          </p:nvSpPr>
          <p:spPr>
            <a:xfrm>
              <a:off x="6311887" y="1466474"/>
              <a:ext cx="154305" cy="162560"/>
            </a:xfrm>
            <a:custGeom>
              <a:avLst/>
              <a:gdLst/>
              <a:ahLst/>
              <a:cxnLst/>
              <a:rect l="l" t="t" r="r" b="b"/>
              <a:pathLst>
                <a:path w="154304" h="162560">
                  <a:moveTo>
                    <a:pt x="154101" y="0"/>
                  </a:moveTo>
                  <a:lnTo>
                    <a:pt x="120738" y="0"/>
                  </a:lnTo>
                  <a:lnTo>
                    <a:pt x="120738" y="66040"/>
                  </a:lnTo>
                  <a:lnTo>
                    <a:pt x="33362" y="66040"/>
                  </a:lnTo>
                  <a:lnTo>
                    <a:pt x="33362" y="0"/>
                  </a:lnTo>
                  <a:lnTo>
                    <a:pt x="0" y="0"/>
                  </a:lnTo>
                  <a:lnTo>
                    <a:pt x="0" y="66040"/>
                  </a:lnTo>
                  <a:lnTo>
                    <a:pt x="0" y="96520"/>
                  </a:lnTo>
                  <a:lnTo>
                    <a:pt x="0" y="162560"/>
                  </a:lnTo>
                  <a:lnTo>
                    <a:pt x="33362" y="162560"/>
                  </a:lnTo>
                  <a:lnTo>
                    <a:pt x="33362" y="96520"/>
                  </a:lnTo>
                  <a:lnTo>
                    <a:pt x="120738" y="96520"/>
                  </a:lnTo>
                  <a:lnTo>
                    <a:pt x="120738" y="162560"/>
                  </a:lnTo>
                  <a:lnTo>
                    <a:pt x="154101" y="162560"/>
                  </a:lnTo>
                  <a:lnTo>
                    <a:pt x="154101" y="96520"/>
                  </a:lnTo>
                  <a:lnTo>
                    <a:pt x="154101" y="66040"/>
                  </a:lnTo>
                  <a:lnTo>
                    <a:pt x="15410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24">
              <a:extLst>
                <a:ext uri="{FF2B5EF4-FFF2-40B4-BE49-F238E27FC236}">
                  <a16:creationId xmlns:a16="http://schemas.microsoft.com/office/drawing/2014/main" id="{5AEC9264-B614-4EF2-AE5D-B3FC5F84408E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497115" y="1463496"/>
              <a:ext cx="483139" cy="168713"/>
            </a:xfrm>
            <a:prstGeom prst="rect">
              <a:avLst/>
            </a:prstGeom>
          </p:spPr>
        </p:pic>
        <p:sp>
          <p:nvSpPr>
            <p:cNvPr id="40" name="object 25">
              <a:extLst>
                <a:ext uri="{FF2B5EF4-FFF2-40B4-BE49-F238E27FC236}">
                  <a16:creationId xmlns:a16="http://schemas.microsoft.com/office/drawing/2014/main" id="{DAB5BC9A-2C73-4BE0-A29F-2267B3FACCE9}"/>
                </a:ext>
              </a:extLst>
            </p:cNvPr>
            <p:cNvSpPr/>
            <p:nvPr/>
          </p:nvSpPr>
          <p:spPr>
            <a:xfrm>
              <a:off x="986332" y="1005210"/>
              <a:ext cx="1149985" cy="695325"/>
            </a:xfrm>
            <a:custGeom>
              <a:avLst/>
              <a:gdLst/>
              <a:ahLst/>
              <a:cxnLst/>
              <a:rect l="l" t="t" r="r" b="b"/>
              <a:pathLst>
                <a:path w="1149985" h="695325">
                  <a:moveTo>
                    <a:pt x="383260" y="0"/>
                  </a:moveTo>
                  <a:lnTo>
                    <a:pt x="0" y="0"/>
                  </a:lnTo>
                  <a:lnTo>
                    <a:pt x="0" y="695020"/>
                  </a:lnTo>
                  <a:lnTo>
                    <a:pt x="61950" y="695020"/>
                  </a:lnTo>
                  <a:lnTo>
                    <a:pt x="383260" y="347510"/>
                  </a:lnTo>
                  <a:lnTo>
                    <a:pt x="383260" y="0"/>
                  </a:lnTo>
                  <a:close/>
                </a:path>
                <a:path w="1149985" h="695325">
                  <a:moveTo>
                    <a:pt x="766521" y="0"/>
                  </a:moveTo>
                  <a:lnTo>
                    <a:pt x="704557" y="0"/>
                  </a:lnTo>
                  <a:lnTo>
                    <a:pt x="383260" y="347510"/>
                  </a:lnTo>
                  <a:lnTo>
                    <a:pt x="383260" y="695020"/>
                  </a:lnTo>
                  <a:lnTo>
                    <a:pt x="445223" y="695020"/>
                  </a:lnTo>
                  <a:lnTo>
                    <a:pt x="766521" y="347510"/>
                  </a:lnTo>
                  <a:lnTo>
                    <a:pt x="766521" y="0"/>
                  </a:lnTo>
                  <a:close/>
                </a:path>
                <a:path w="1149985" h="695325">
                  <a:moveTo>
                    <a:pt x="1149781" y="0"/>
                  </a:moveTo>
                  <a:lnTo>
                    <a:pt x="1087831" y="0"/>
                  </a:lnTo>
                  <a:lnTo>
                    <a:pt x="766533" y="347510"/>
                  </a:lnTo>
                  <a:lnTo>
                    <a:pt x="766521" y="695020"/>
                  </a:lnTo>
                  <a:lnTo>
                    <a:pt x="1149781" y="695020"/>
                  </a:lnTo>
                  <a:lnTo>
                    <a:pt x="114978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1" name="Текст 2">
            <a:extLst>
              <a:ext uri="{FF2B5EF4-FFF2-40B4-BE49-F238E27FC236}">
                <a16:creationId xmlns:a16="http://schemas.microsoft.com/office/drawing/2014/main" id="{872F506F-75D8-413C-A963-8AEAB0A564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4870" y="6630661"/>
            <a:ext cx="11268075" cy="2333972"/>
          </a:xfrm>
        </p:spPr>
        <p:txBody>
          <a:bodyPr anchor="b"/>
          <a:lstStyle>
            <a:lvl1pPr marL="12700" marR="5080" algn="l" defTabSz="914400" rtl="0" eaLnBrk="1" latinLnBrk="0" hangingPunct="1">
              <a:lnSpc>
                <a:spcPts val="9060"/>
              </a:lnSpc>
              <a:spcBef>
                <a:spcPts val="1420"/>
              </a:spcBef>
              <a:defRPr lang="ru-RU" sz="8550" kern="1200" spc="-140" dirty="0" smtClean="0">
                <a:solidFill>
                  <a:schemeClr val="tx1"/>
                </a:solidFill>
                <a:latin typeface="Golos Text Medium" panose="020B0603020202020204" pitchFamily="34" charset="-52"/>
                <a:ea typeface="+mn-ea"/>
                <a:cs typeface="Golos Text Medium" panose="020B0603020202020204" pitchFamily="34" charset="-52"/>
              </a:defRPr>
            </a:lvl1pPr>
            <a:lvl2pPr marL="12700" marR="5080" algn="l" defTabSz="914400" rtl="0" eaLnBrk="1" latinLnBrk="0" hangingPunct="1">
              <a:lnSpc>
                <a:spcPts val="9060"/>
              </a:lnSpc>
              <a:spcBef>
                <a:spcPts val="1420"/>
              </a:spcBef>
              <a:defRPr lang="ru-RU" sz="8550" kern="1200" spc="-140" dirty="0" smtClean="0">
                <a:solidFill>
                  <a:schemeClr val="tx1"/>
                </a:solidFill>
                <a:latin typeface="Golos Text Medium" panose="020B0603020202020204" pitchFamily="34" charset="-52"/>
                <a:ea typeface="+mn-ea"/>
                <a:cs typeface="Golos Text Medium" panose="020B0603020202020204" pitchFamily="34" charset="-52"/>
              </a:defRPr>
            </a:lvl2pPr>
            <a:lvl3pPr marL="12700" marR="5080" algn="l" defTabSz="914400" rtl="0" eaLnBrk="1" latinLnBrk="0" hangingPunct="1">
              <a:lnSpc>
                <a:spcPts val="9060"/>
              </a:lnSpc>
              <a:spcBef>
                <a:spcPts val="1420"/>
              </a:spcBef>
              <a:defRPr lang="ru-RU" sz="8550" kern="1200" spc="-140" dirty="0" smtClean="0">
                <a:solidFill>
                  <a:schemeClr val="tx1"/>
                </a:solidFill>
                <a:latin typeface="Golos Text Medium" panose="020B0603020202020204" pitchFamily="34" charset="-52"/>
                <a:ea typeface="+mn-ea"/>
                <a:cs typeface="Golos Text Medium" panose="020B0603020202020204" pitchFamily="34" charset="-52"/>
              </a:defRPr>
            </a:lvl3pPr>
            <a:lvl4pPr marL="12700" marR="5080" algn="l" defTabSz="914400" rtl="0" eaLnBrk="1" latinLnBrk="0" hangingPunct="1">
              <a:lnSpc>
                <a:spcPts val="9060"/>
              </a:lnSpc>
              <a:spcBef>
                <a:spcPts val="1420"/>
              </a:spcBef>
              <a:defRPr lang="ru-RU" sz="8550" kern="1200" spc="-140" dirty="0" smtClean="0">
                <a:solidFill>
                  <a:schemeClr val="tx1"/>
                </a:solidFill>
                <a:latin typeface="Golos Text Medium" panose="020B0603020202020204" pitchFamily="34" charset="-52"/>
                <a:ea typeface="+mn-ea"/>
                <a:cs typeface="Golos Text Medium" panose="020B0603020202020204" pitchFamily="34" charset="-52"/>
              </a:defRPr>
            </a:lvl4pPr>
            <a:lvl5pPr marL="12700" marR="5080" algn="l" defTabSz="914400" rtl="0" eaLnBrk="1" latinLnBrk="0" hangingPunct="1">
              <a:lnSpc>
                <a:spcPts val="9060"/>
              </a:lnSpc>
              <a:spcBef>
                <a:spcPts val="1420"/>
              </a:spcBef>
              <a:defRPr lang="ru-RU" sz="8550" kern="1200" spc="-140" dirty="0">
                <a:solidFill>
                  <a:schemeClr val="tx1"/>
                </a:solidFill>
                <a:latin typeface="Golos Text Medium" panose="020B0603020202020204" pitchFamily="34" charset="-52"/>
                <a:ea typeface="+mn-ea"/>
                <a:cs typeface="Golos Text Medium" panose="020B0603020202020204" pitchFamily="34" charset="-52"/>
              </a:defRPr>
            </a:lvl5pPr>
          </a:lstStyle>
          <a:p>
            <a:pPr marL="12700" marR="5080">
              <a:lnSpc>
                <a:spcPts val="9060"/>
              </a:lnSpc>
              <a:spcBef>
                <a:spcPts val="1420"/>
              </a:spcBef>
            </a:pPr>
            <a:r>
              <a:rPr lang="ru-RU" sz="8550" spc="-140" dirty="0">
                <a:latin typeface="Golos Text Medium" panose="020B0603020202020204" pitchFamily="34" charset="-52"/>
                <a:cs typeface="Golos Text Medium" panose="020B0603020202020204" pitchFamily="34" charset="-52"/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4292090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2134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BC4192CD-96C1-46D9-A8B6-286E6C432D4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3570267" y="0"/>
            <a:ext cx="6533833" cy="11309350"/>
          </a:xfrm>
        </p:spPr>
        <p:txBody>
          <a:bodyPr/>
          <a:lstStyle/>
          <a:p>
            <a:endParaRPr lang="ru-RU"/>
          </a:p>
        </p:txBody>
      </p:sp>
      <p:sp>
        <p:nvSpPr>
          <p:cNvPr id="8" name="Текст 13">
            <a:extLst>
              <a:ext uri="{FF2B5EF4-FFF2-40B4-BE49-F238E27FC236}">
                <a16:creationId xmlns:a16="http://schemas.microsoft.com/office/drawing/2014/main" id="{929FB247-C6F7-48C6-B3B2-DBE44955B6B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3138" y="1361609"/>
            <a:ext cx="10845950" cy="407804"/>
          </a:xfrm>
        </p:spPr>
        <p:txBody>
          <a:bodyPr wrap="square" lIns="0" tIns="0" rIns="0" bIns="0">
            <a:spAutoFit/>
          </a:bodyPr>
          <a:lstStyle>
            <a:lvl1pPr>
              <a:defRPr lang="ru-RU" sz="2650" b="0" i="0" kern="0" spc="15" dirty="0" smtClean="0">
                <a:solidFill>
                  <a:srgbClr val="000000"/>
                </a:solidFill>
                <a:latin typeface="Golos Text VF" pitchFamily="2" charset="0"/>
                <a:ea typeface="Golos Text VF" pitchFamily="2" charset="0"/>
                <a:cs typeface="Atyp Text Medium"/>
              </a:defRPr>
            </a:lvl1pPr>
            <a:lvl2pPr>
              <a:defRPr lang="ru-RU" dirty="0" smtClean="0"/>
            </a:lvl2pPr>
            <a:lvl3pPr>
              <a:defRPr lang="ru-RU" dirty="0" smtClean="0"/>
            </a:lvl3pPr>
            <a:lvl4pPr>
              <a:defRPr lang="ru-RU" dirty="0" smtClean="0"/>
            </a:lvl4pPr>
            <a:lvl5pPr>
              <a:defRPr lang="ru-RU" dirty="0"/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9" name="Текст 13">
            <a:extLst>
              <a:ext uri="{FF2B5EF4-FFF2-40B4-BE49-F238E27FC236}">
                <a16:creationId xmlns:a16="http://schemas.microsoft.com/office/drawing/2014/main" id="{DD7917AC-8392-4E67-9209-C07CFF5913D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3138" y="944280"/>
            <a:ext cx="10845950" cy="407804"/>
          </a:xfrm>
        </p:spPr>
        <p:txBody>
          <a:bodyPr wrap="square" lIns="0" tIns="0" rIns="0" bIns="0">
            <a:spAutoFit/>
          </a:bodyPr>
          <a:lstStyle>
            <a:lvl1pPr>
              <a:defRPr lang="ru-RU" sz="2650" b="0" i="0" kern="0" spc="15" dirty="0" smtClean="0">
                <a:solidFill>
                  <a:srgbClr val="000000"/>
                </a:solidFill>
                <a:latin typeface="Golos Text DemiBold" panose="020B0703020202020204" pitchFamily="34" charset="-52"/>
                <a:ea typeface="Golos Text VF" pitchFamily="2" charset="0"/>
                <a:cs typeface="Golos Text DemiBold" panose="020B0703020202020204" pitchFamily="34" charset="-52"/>
              </a:defRPr>
            </a:lvl1pPr>
            <a:lvl2pPr>
              <a:defRPr lang="ru-RU" dirty="0" smtClean="0"/>
            </a:lvl2pPr>
            <a:lvl3pPr>
              <a:defRPr lang="ru-RU" dirty="0" smtClean="0"/>
            </a:lvl3pPr>
            <a:lvl4pPr>
              <a:defRPr lang="ru-RU" dirty="0" smtClean="0"/>
            </a:lvl4pPr>
            <a:lvl5pPr>
              <a:defRPr lang="ru-RU" dirty="0"/>
            </a:lvl5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10" name="Holder 3">
            <a:extLst>
              <a:ext uri="{FF2B5EF4-FFF2-40B4-BE49-F238E27FC236}">
                <a16:creationId xmlns:a16="http://schemas.microsoft.com/office/drawing/2014/main" id="{89D91912-A05A-480E-8B9F-BC7844E4BB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5205" y="2835275"/>
            <a:ext cx="10799445" cy="6330125"/>
          </a:xfrm>
        </p:spPr>
        <p:txBody>
          <a:bodyPr vert="horz" wrap="square" lIns="0" tIns="0" rIns="0" bIns="0" rtlCol="0">
            <a:spAutoFit/>
          </a:bodyPr>
          <a:lstStyle>
            <a:lvl1pPr>
              <a:defRPr sz="2200" b="0" i="0" kern="1200" spc="-45" dirty="0">
                <a:solidFill>
                  <a:srgbClr val="1A151A"/>
                </a:solidFill>
                <a:latin typeface="Golos Text" panose="020B0503020202020204" pitchFamily="34" charset="-52"/>
              </a:defRPr>
            </a:lvl1pPr>
          </a:lstStyle>
          <a:p>
            <a:pPr marL="342900" lvl="0" indent="-3429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rgbClr val="D0F053"/>
              </a:buClr>
              <a:buFont typeface="Wingdings" panose="05000000000000000000" pitchFamily="2" charset="2"/>
              <a:buChar char="§"/>
            </a:pPr>
            <a:endParaRPr dirty="0"/>
          </a:p>
        </p:txBody>
      </p:sp>
      <p:sp>
        <p:nvSpPr>
          <p:cNvPr id="11" name="Текст 13">
            <a:extLst>
              <a:ext uri="{FF2B5EF4-FFF2-40B4-BE49-F238E27FC236}">
                <a16:creationId xmlns:a16="http://schemas.microsoft.com/office/drawing/2014/main" id="{5048BDAB-3F66-4C2F-ABCF-0B139313465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73138" y="2222942"/>
            <a:ext cx="10845950" cy="407804"/>
          </a:xfrm>
        </p:spPr>
        <p:txBody>
          <a:bodyPr wrap="square" lIns="0" tIns="0" rIns="0" bIns="0">
            <a:spAutoFit/>
          </a:bodyPr>
          <a:lstStyle>
            <a:lvl1pPr>
              <a:defRPr lang="ru-RU" sz="2650" b="0" i="0" kern="0" spc="15" dirty="0" smtClean="0">
                <a:solidFill>
                  <a:srgbClr val="000000"/>
                </a:solidFill>
                <a:latin typeface="Golos Text DemiBold" panose="020B0703020202020204" pitchFamily="34" charset="-52"/>
                <a:ea typeface="Golos Text VF" pitchFamily="2" charset="0"/>
                <a:cs typeface="Golos Text DemiBold" panose="020B0703020202020204" pitchFamily="34" charset="-52"/>
              </a:defRPr>
            </a:lvl1pPr>
            <a:lvl2pPr>
              <a:defRPr lang="ru-RU" dirty="0" smtClean="0"/>
            </a:lvl2pPr>
            <a:lvl3pPr>
              <a:defRPr lang="ru-RU" dirty="0" smtClean="0"/>
            </a:lvl3pPr>
            <a:lvl4pPr>
              <a:defRPr lang="ru-RU" dirty="0" smtClean="0"/>
            </a:lvl4pPr>
            <a:lvl5pPr>
              <a:defRPr lang="ru-RU" dirty="0"/>
            </a:lvl5pPr>
          </a:lstStyle>
          <a:p>
            <a:pPr lvl="0"/>
            <a:r>
              <a:rPr lang="ru-RU" dirty="0"/>
              <a:t>Заголовок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44312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BC4192CD-96C1-46D9-A8B6-286E6C432D4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5580677" y="0"/>
            <a:ext cx="4523424" cy="11309350"/>
          </a:xfrm>
        </p:spPr>
        <p:txBody>
          <a:bodyPr/>
          <a:lstStyle/>
          <a:p>
            <a:endParaRPr lang="ru-RU"/>
          </a:p>
        </p:txBody>
      </p:sp>
      <p:sp>
        <p:nvSpPr>
          <p:cNvPr id="8" name="Текст 13">
            <a:extLst>
              <a:ext uri="{FF2B5EF4-FFF2-40B4-BE49-F238E27FC236}">
                <a16:creationId xmlns:a16="http://schemas.microsoft.com/office/drawing/2014/main" id="{3DFDE2C9-DB12-44A5-93CA-B510906B09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3137" y="1361609"/>
            <a:ext cx="12606097" cy="407804"/>
          </a:xfrm>
        </p:spPr>
        <p:txBody>
          <a:bodyPr wrap="square" lIns="0" tIns="0" rIns="0" bIns="0">
            <a:spAutoFit/>
          </a:bodyPr>
          <a:lstStyle>
            <a:lvl1pPr>
              <a:defRPr lang="ru-RU" sz="2650" b="0" i="0" kern="0" spc="15" dirty="0" smtClean="0">
                <a:solidFill>
                  <a:srgbClr val="000000"/>
                </a:solidFill>
                <a:latin typeface="Golos Text VF" pitchFamily="2" charset="0"/>
                <a:ea typeface="Golos Text VF" pitchFamily="2" charset="0"/>
                <a:cs typeface="Atyp Text Medium"/>
              </a:defRPr>
            </a:lvl1pPr>
            <a:lvl2pPr>
              <a:defRPr lang="ru-RU" dirty="0" smtClean="0"/>
            </a:lvl2pPr>
            <a:lvl3pPr>
              <a:defRPr lang="ru-RU" dirty="0" smtClean="0"/>
            </a:lvl3pPr>
            <a:lvl4pPr>
              <a:defRPr lang="ru-RU" dirty="0" smtClean="0"/>
            </a:lvl4pPr>
            <a:lvl5pPr>
              <a:defRPr lang="ru-RU" dirty="0"/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9" name="Текст 13">
            <a:extLst>
              <a:ext uri="{FF2B5EF4-FFF2-40B4-BE49-F238E27FC236}">
                <a16:creationId xmlns:a16="http://schemas.microsoft.com/office/drawing/2014/main" id="{1FDE96FD-DE1A-4005-81AA-85C0B8B849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3137" y="944280"/>
            <a:ext cx="12606097" cy="407804"/>
          </a:xfrm>
        </p:spPr>
        <p:txBody>
          <a:bodyPr wrap="square" lIns="0" tIns="0" rIns="0" bIns="0">
            <a:spAutoFit/>
          </a:bodyPr>
          <a:lstStyle>
            <a:lvl1pPr>
              <a:defRPr lang="ru-RU" sz="2650" b="0" i="0" kern="0" spc="15" dirty="0" smtClean="0">
                <a:solidFill>
                  <a:srgbClr val="000000"/>
                </a:solidFill>
                <a:latin typeface="Golos Text DemiBold" panose="020B0703020202020204" pitchFamily="34" charset="-52"/>
                <a:ea typeface="Golos Text VF" pitchFamily="2" charset="0"/>
                <a:cs typeface="Golos Text DemiBold" panose="020B0703020202020204" pitchFamily="34" charset="-52"/>
              </a:defRPr>
            </a:lvl1pPr>
            <a:lvl2pPr>
              <a:defRPr lang="ru-RU" dirty="0" smtClean="0"/>
            </a:lvl2pPr>
            <a:lvl3pPr>
              <a:defRPr lang="ru-RU" dirty="0" smtClean="0"/>
            </a:lvl3pPr>
            <a:lvl4pPr>
              <a:defRPr lang="ru-RU" dirty="0" smtClean="0"/>
            </a:lvl4pPr>
            <a:lvl5pPr>
              <a:defRPr lang="ru-RU" dirty="0"/>
            </a:lvl5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10" name="Holder 3">
            <a:extLst>
              <a:ext uri="{FF2B5EF4-FFF2-40B4-BE49-F238E27FC236}">
                <a16:creationId xmlns:a16="http://schemas.microsoft.com/office/drawing/2014/main" id="{B4238ACB-1773-4784-B240-54CF1E4BF5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5205" y="2835275"/>
            <a:ext cx="12552045" cy="6330125"/>
          </a:xfrm>
        </p:spPr>
        <p:txBody>
          <a:bodyPr vert="horz" wrap="square" lIns="0" tIns="0" rIns="0" bIns="0" rtlCol="0">
            <a:spAutoFit/>
          </a:bodyPr>
          <a:lstStyle>
            <a:lvl1pPr>
              <a:defRPr sz="2200" b="0" i="0" kern="1200" spc="-45" dirty="0">
                <a:solidFill>
                  <a:srgbClr val="1A151A"/>
                </a:solidFill>
                <a:latin typeface="Golos Text" panose="020B0503020202020204" pitchFamily="34" charset="-52"/>
              </a:defRPr>
            </a:lvl1pPr>
          </a:lstStyle>
          <a:p>
            <a:pPr marL="342900" lvl="0" indent="-3429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rgbClr val="D0F053"/>
              </a:buClr>
              <a:buFont typeface="Wingdings" panose="05000000000000000000" pitchFamily="2" charset="2"/>
              <a:buChar char="§"/>
            </a:pPr>
            <a:endParaRPr dirty="0"/>
          </a:p>
        </p:txBody>
      </p:sp>
      <p:sp>
        <p:nvSpPr>
          <p:cNvPr id="11" name="Текст 13">
            <a:extLst>
              <a:ext uri="{FF2B5EF4-FFF2-40B4-BE49-F238E27FC236}">
                <a16:creationId xmlns:a16="http://schemas.microsoft.com/office/drawing/2014/main" id="{434D86B8-7767-404D-8CAA-69906B381B3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73137" y="2222942"/>
            <a:ext cx="12606097" cy="407804"/>
          </a:xfrm>
        </p:spPr>
        <p:txBody>
          <a:bodyPr wrap="square" lIns="0" tIns="0" rIns="0" bIns="0">
            <a:spAutoFit/>
          </a:bodyPr>
          <a:lstStyle>
            <a:lvl1pPr>
              <a:defRPr lang="ru-RU" sz="2650" b="0" i="0" kern="0" spc="15" dirty="0" smtClean="0">
                <a:solidFill>
                  <a:srgbClr val="000000"/>
                </a:solidFill>
                <a:latin typeface="Golos Text DemiBold" panose="020B0703020202020204" pitchFamily="34" charset="-52"/>
                <a:ea typeface="Golos Text VF" pitchFamily="2" charset="0"/>
                <a:cs typeface="Golos Text DemiBold" panose="020B0703020202020204" pitchFamily="34" charset="-52"/>
              </a:defRPr>
            </a:lvl1pPr>
            <a:lvl2pPr>
              <a:defRPr lang="ru-RU" dirty="0" smtClean="0"/>
            </a:lvl2pPr>
            <a:lvl3pPr>
              <a:defRPr lang="ru-RU" dirty="0" smtClean="0"/>
            </a:lvl3pPr>
            <a:lvl4pPr>
              <a:defRPr lang="ru-RU" dirty="0" smtClean="0"/>
            </a:lvl4pPr>
            <a:lvl5pPr>
              <a:defRPr lang="ru-RU" dirty="0"/>
            </a:lvl5pPr>
          </a:lstStyle>
          <a:p>
            <a:pPr lvl="0"/>
            <a:r>
              <a:rPr lang="ru-RU" dirty="0"/>
              <a:t>Заголовок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58474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BC4192CD-96C1-46D9-A8B6-286E6C432D4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7088485" y="0"/>
            <a:ext cx="3015615" cy="11309350"/>
          </a:xfrm>
        </p:spPr>
        <p:txBody>
          <a:bodyPr/>
          <a:lstStyle/>
          <a:p>
            <a:endParaRPr lang="ru-RU"/>
          </a:p>
        </p:txBody>
      </p:sp>
      <p:sp>
        <p:nvSpPr>
          <p:cNvPr id="8" name="Текст 13">
            <a:extLst>
              <a:ext uri="{FF2B5EF4-FFF2-40B4-BE49-F238E27FC236}">
                <a16:creationId xmlns:a16="http://schemas.microsoft.com/office/drawing/2014/main" id="{8DD31771-1CFB-4752-B558-D0EF3556F0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3137" y="1361609"/>
            <a:ext cx="14672357" cy="407804"/>
          </a:xfrm>
        </p:spPr>
        <p:txBody>
          <a:bodyPr wrap="square" lIns="0" tIns="0" rIns="0" bIns="0">
            <a:spAutoFit/>
          </a:bodyPr>
          <a:lstStyle>
            <a:lvl1pPr>
              <a:defRPr lang="ru-RU" sz="2650" b="0" i="0" kern="0" spc="15" dirty="0" smtClean="0">
                <a:solidFill>
                  <a:srgbClr val="000000"/>
                </a:solidFill>
                <a:latin typeface="Golos Text VF" pitchFamily="2" charset="0"/>
                <a:ea typeface="Golos Text VF" pitchFamily="2" charset="0"/>
                <a:cs typeface="Atyp Text Medium"/>
              </a:defRPr>
            </a:lvl1pPr>
            <a:lvl2pPr>
              <a:defRPr lang="ru-RU" dirty="0" smtClean="0"/>
            </a:lvl2pPr>
            <a:lvl3pPr>
              <a:defRPr lang="ru-RU" dirty="0" smtClean="0"/>
            </a:lvl3pPr>
            <a:lvl4pPr>
              <a:defRPr lang="ru-RU" dirty="0" smtClean="0"/>
            </a:lvl4pPr>
            <a:lvl5pPr>
              <a:defRPr lang="ru-RU" dirty="0"/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9" name="Текст 13">
            <a:extLst>
              <a:ext uri="{FF2B5EF4-FFF2-40B4-BE49-F238E27FC236}">
                <a16:creationId xmlns:a16="http://schemas.microsoft.com/office/drawing/2014/main" id="{AA608FE9-A9D1-481C-B118-EBDDB7414F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3137" y="944280"/>
            <a:ext cx="14672357" cy="407804"/>
          </a:xfrm>
        </p:spPr>
        <p:txBody>
          <a:bodyPr wrap="square" lIns="0" tIns="0" rIns="0" bIns="0">
            <a:spAutoFit/>
          </a:bodyPr>
          <a:lstStyle>
            <a:lvl1pPr>
              <a:defRPr lang="ru-RU" sz="2650" b="0" i="0" kern="0" spc="15" dirty="0" smtClean="0">
                <a:solidFill>
                  <a:srgbClr val="000000"/>
                </a:solidFill>
                <a:latin typeface="Golos Text DemiBold" panose="020B0703020202020204" pitchFamily="34" charset="-52"/>
                <a:ea typeface="Golos Text VF" pitchFamily="2" charset="0"/>
                <a:cs typeface="Golos Text DemiBold" panose="020B0703020202020204" pitchFamily="34" charset="-52"/>
              </a:defRPr>
            </a:lvl1pPr>
            <a:lvl2pPr>
              <a:defRPr lang="ru-RU" dirty="0" smtClean="0"/>
            </a:lvl2pPr>
            <a:lvl3pPr>
              <a:defRPr lang="ru-RU" dirty="0" smtClean="0"/>
            </a:lvl3pPr>
            <a:lvl4pPr>
              <a:defRPr lang="ru-RU" dirty="0" smtClean="0"/>
            </a:lvl4pPr>
            <a:lvl5pPr>
              <a:defRPr lang="ru-RU" dirty="0"/>
            </a:lvl5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10" name="Holder 3">
            <a:extLst>
              <a:ext uri="{FF2B5EF4-FFF2-40B4-BE49-F238E27FC236}">
                <a16:creationId xmlns:a16="http://schemas.microsoft.com/office/drawing/2014/main" id="{DC0F519F-5FF2-49EC-8AD8-78C401A60B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5205" y="2835275"/>
            <a:ext cx="14609445" cy="6330125"/>
          </a:xfrm>
        </p:spPr>
        <p:txBody>
          <a:bodyPr vert="horz" wrap="square" lIns="0" tIns="0" rIns="0" bIns="0" rtlCol="0">
            <a:spAutoFit/>
          </a:bodyPr>
          <a:lstStyle>
            <a:lvl1pPr>
              <a:defRPr sz="2200" b="0" i="0" kern="1200" spc="-45" dirty="0">
                <a:solidFill>
                  <a:srgbClr val="1A151A"/>
                </a:solidFill>
                <a:latin typeface="Golos Text" panose="020B0503020202020204" pitchFamily="34" charset="-52"/>
              </a:defRPr>
            </a:lvl1pPr>
          </a:lstStyle>
          <a:p>
            <a:pPr marL="342900" lvl="0" indent="-3429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rgbClr val="D0F053"/>
              </a:buClr>
              <a:buFont typeface="Wingdings" panose="05000000000000000000" pitchFamily="2" charset="2"/>
              <a:buChar char="§"/>
            </a:pPr>
            <a:endParaRPr dirty="0"/>
          </a:p>
        </p:txBody>
      </p:sp>
      <p:sp>
        <p:nvSpPr>
          <p:cNvPr id="11" name="Текст 13">
            <a:extLst>
              <a:ext uri="{FF2B5EF4-FFF2-40B4-BE49-F238E27FC236}">
                <a16:creationId xmlns:a16="http://schemas.microsoft.com/office/drawing/2014/main" id="{63B55F9F-3B91-4B4D-A5C1-D6A690A8DD8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73137" y="2222942"/>
            <a:ext cx="14672357" cy="407804"/>
          </a:xfrm>
        </p:spPr>
        <p:txBody>
          <a:bodyPr wrap="square" lIns="0" tIns="0" rIns="0" bIns="0">
            <a:spAutoFit/>
          </a:bodyPr>
          <a:lstStyle>
            <a:lvl1pPr>
              <a:defRPr lang="ru-RU" sz="2650" b="0" i="0" kern="0" spc="15" dirty="0" smtClean="0">
                <a:solidFill>
                  <a:srgbClr val="000000"/>
                </a:solidFill>
                <a:latin typeface="Golos Text DemiBold" panose="020B0703020202020204" pitchFamily="34" charset="-52"/>
                <a:ea typeface="Golos Text VF" pitchFamily="2" charset="0"/>
                <a:cs typeface="Golos Text DemiBold" panose="020B0703020202020204" pitchFamily="34" charset="-52"/>
              </a:defRPr>
            </a:lvl1pPr>
            <a:lvl2pPr>
              <a:defRPr lang="ru-RU" dirty="0" smtClean="0"/>
            </a:lvl2pPr>
            <a:lvl3pPr>
              <a:defRPr lang="ru-RU" dirty="0" smtClean="0"/>
            </a:lvl3pPr>
            <a:lvl4pPr>
              <a:defRPr lang="ru-RU" dirty="0" smtClean="0"/>
            </a:lvl4pPr>
            <a:lvl5pPr>
              <a:defRPr lang="ru-RU" dirty="0"/>
            </a:lvl5pPr>
          </a:lstStyle>
          <a:p>
            <a:pPr lvl="0"/>
            <a:r>
              <a:rPr lang="ru-RU" dirty="0"/>
              <a:t>Заголовок текста</a:t>
            </a:r>
          </a:p>
        </p:txBody>
      </p:sp>
    </p:spTree>
    <p:extLst>
      <p:ext uri="{BB962C8B-B14F-4D97-AF65-F5344CB8AC3E}">
        <p14:creationId xmlns:p14="http://schemas.microsoft.com/office/powerpoint/2010/main" val="704931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3570267" y="0"/>
            <a:ext cx="0" cy="11308715"/>
          </a:xfrm>
          <a:custGeom>
            <a:avLst/>
            <a:gdLst/>
            <a:ahLst/>
            <a:cxnLst/>
            <a:rect l="l" t="t" r="r" b="b"/>
            <a:pathLst>
              <a:path h="11308715">
                <a:moveTo>
                  <a:pt x="0" y="0"/>
                </a:moveTo>
                <a:lnTo>
                  <a:pt x="0" y="11308556"/>
                </a:lnTo>
              </a:path>
            </a:pathLst>
          </a:custGeom>
          <a:ln w="1270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9549447" y="0"/>
            <a:ext cx="0" cy="11308715"/>
          </a:xfrm>
          <a:custGeom>
            <a:avLst/>
            <a:gdLst/>
            <a:ahLst/>
            <a:cxnLst/>
            <a:rect l="l" t="t" r="r" b="b"/>
            <a:pathLst>
              <a:path h="11308715">
                <a:moveTo>
                  <a:pt x="0" y="0"/>
                </a:moveTo>
                <a:lnTo>
                  <a:pt x="0" y="11308556"/>
                </a:lnTo>
              </a:path>
            </a:pathLst>
          </a:custGeom>
          <a:ln w="1270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5026025" y="0"/>
            <a:ext cx="0" cy="11308715"/>
          </a:xfrm>
          <a:custGeom>
            <a:avLst/>
            <a:gdLst/>
            <a:ahLst/>
            <a:cxnLst/>
            <a:rect l="l" t="t" r="r" b="b"/>
            <a:pathLst>
              <a:path h="11308715">
                <a:moveTo>
                  <a:pt x="0" y="0"/>
                </a:moveTo>
                <a:lnTo>
                  <a:pt x="0" y="11308556"/>
                </a:lnTo>
              </a:path>
            </a:pathLst>
          </a:custGeom>
          <a:ln w="1270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15580676" y="0"/>
            <a:ext cx="0" cy="11308715"/>
          </a:xfrm>
          <a:custGeom>
            <a:avLst/>
            <a:gdLst/>
            <a:ahLst/>
            <a:cxnLst/>
            <a:rect l="l" t="t" r="r" b="b"/>
            <a:pathLst>
              <a:path h="11308715">
                <a:moveTo>
                  <a:pt x="0" y="0"/>
                </a:moveTo>
                <a:lnTo>
                  <a:pt x="0" y="11308556"/>
                </a:lnTo>
              </a:path>
            </a:pathLst>
          </a:custGeom>
          <a:ln w="1270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17088485" y="0"/>
            <a:ext cx="0" cy="11308715"/>
          </a:xfrm>
          <a:custGeom>
            <a:avLst/>
            <a:gdLst/>
            <a:ahLst/>
            <a:cxnLst/>
            <a:rect l="l" t="t" r="r" b="b"/>
            <a:pathLst>
              <a:path h="11308715">
                <a:moveTo>
                  <a:pt x="0" y="0"/>
                </a:moveTo>
                <a:lnTo>
                  <a:pt x="0" y="11308556"/>
                </a:lnTo>
              </a:path>
            </a:pathLst>
          </a:custGeom>
          <a:ln w="1270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18596292" y="0"/>
            <a:ext cx="0" cy="11308715"/>
          </a:xfrm>
          <a:custGeom>
            <a:avLst/>
            <a:gdLst/>
            <a:ahLst/>
            <a:cxnLst/>
            <a:rect l="l" t="t" r="r" b="b"/>
            <a:pathLst>
              <a:path h="11308715">
                <a:moveTo>
                  <a:pt x="0" y="0"/>
                </a:moveTo>
                <a:lnTo>
                  <a:pt x="0" y="11308556"/>
                </a:lnTo>
              </a:path>
            </a:pathLst>
          </a:custGeom>
          <a:ln w="1270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19601497" y="0"/>
            <a:ext cx="0" cy="11308715"/>
          </a:xfrm>
          <a:custGeom>
            <a:avLst/>
            <a:gdLst/>
            <a:ahLst/>
            <a:cxnLst/>
            <a:rect l="l" t="t" r="r" b="b"/>
            <a:pathLst>
              <a:path h="11308715">
                <a:moveTo>
                  <a:pt x="0" y="0"/>
                </a:moveTo>
                <a:lnTo>
                  <a:pt x="0" y="11308556"/>
                </a:lnTo>
              </a:path>
            </a:pathLst>
          </a:custGeom>
          <a:ln w="1270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object 4">
            <a:extLst>
              <a:ext uri="{FF2B5EF4-FFF2-40B4-BE49-F238E27FC236}">
                <a16:creationId xmlns:a16="http://schemas.microsoft.com/office/drawing/2014/main" id="{04632787-2BC5-4D0D-A061-62291B88A004}"/>
              </a:ext>
            </a:extLst>
          </p:cNvPr>
          <p:cNvGrpSpPr/>
          <p:nvPr userDrawn="1"/>
        </p:nvGrpSpPr>
        <p:grpSpPr>
          <a:xfrm>
            <a:off x="986338" y="1005201"/>
            <a:ext cx="7334250" cy="695325"/>
            <a:chOff x="986338" y="1005201"/>
            <a:chExt cx="7334250" cy="695325"/>
          </a:xfrm>
        </p:grpSpPr>
        <p:sp>
          <p:nvSpPr>
            <p:cNvPr id="12" name="object 5">
              <a:extLst>
                <a:ext uri="{FF2B5EF4-FFF2-40B4-BE49-F238E27FC236}">
                  <a16:creationId xmlns:a16="http://schemas.microsoft.com/office/drawing/2014/main" id="{0953DC0E-28DD-49EA-8EF1-C42112D77E3F}"/>
                </a:ext>
              </a:extLst>
            </p:cNvPr>
            <p:cNvSpPr/>
            <p:nvPr/>
          </p:nvSpPr>
          <p:spPr>
            <a:xfrm>
              <a:off x="2441778" y="1005210"/>
              <a:ext cx="2578100" cy="695325"/>
            </a:xfrm>
            <a:custGeom>
              <a:avLst/>
              <a:gdLst/>
              <a:ahLst/>
              <a:cxnLst/>
              <a:rect l="l" t="t" r="r" b="b"/>
              <a:pathLst>
                <a:path w="2578100" h="695325">
                  <a:moveTo>
                    <a:pt x="826833" y="0"/>
                  </a:moveTo>
                  <a:lnTo>
                    <a:pt x="645579" y="0"/>
                  </a:lnTo>
                  <a:lnTo>
                    <a:pt x="627595" y="0"/>
                  </a:lnTo>
                  <a:lnTo>
                    <a:pt x="446341" y="0"/>
                  </a:lnTo>
                  <a:lnTo>
                    <a:pt x="199237" y="647852"/>
                  </a:lnTo>
                  <a:lnTo>
                    <a:pt x="199237" y="0"/>
                  </a:lnTo>
                  <a:lnTo>
                    <a:pt x="0" y="0"/>
                  </a:lnTo>
                  <a:lnTo>
                    <a:pt x="0" y="695020"/>
                  </a:lnTo>
                  <a:lnTo>
                    <a:pt x="181241" y="695020"/>
                  </a:lnTo>
                  <a:lnTo>
                    <a:pt x="199237" y="695020"/>
                  </a:lnTo>
                  <a:lnTo>
                    <a:pt x="380492" y="695020"/>
                  </a:lnTo>
                  <a:lnTo>
                    <a:pt x="627595" y="47155"/>
                  </a:lnTo>
                  <a:lnTo>
                    <a:pt x="627595" y="695020"/>
                  </a:lnTo>
                  <a:lnTo>
                    <a:pt x="826833" y="695020"/>
                  </a:lnTo>
                  <a:lnTo>
                    <a:pt x="826833" y="0"/>
                  </a:lnTo>
                  <a:close/>
                </a:path>
                <a:path w="2578100" h="695325">
                  <a:moveTo>
                    <a:pt x="1658213" y="244144"/>
                  </a:moveTo>
                  <a:lnTo>
                    <a:pt x="1654771" y="198666"/>
                  </a:lnTo>
                  <a:lnTo>
                    <a:pt x="1644599" y="157695"/>
                  </a:lnTo>
                  <a:lnTo>
                    <a:pt x="1627936" y="121285"/>
                  </a:lnTo>
                  <a:lnTo>
                    <a:pt x="1604987" y="89509"/>
                  </a:lnTo>
                  <a:lnTo>
                    <a:pt x="1576019" y="62433"/>
                  </a:lnTo>
                  <a:lnTo>
                    <a:pt x="1541221" y="40144"/>
                  </a:lnTo>
                  <a:lnTo>
                    <a:pt x="1500860" y="22682"/>
                  </a:lnTo>
                  <a:lnTo>
                    <a:pt x="1455140" y="10121"/>
                  </a:lnTo>
                  <a:lnTo>
                    <a:pt x="1444929" y="8610"/>
                  </a:lnTo>
                  <a:lnTo>
                    <a:pt x="1444929" y="247878"/>
                  </a:lnTo>
                  <a:lnTo>
                    <a:pt x="1444929" y="249758"/>
                  </a:lnTo>
                  <a:lnTo>
                    <a:pt x="1438668" y="292773"/>
                  </a:lnTo>
                  <a:lnTo>
                    <a:pt x="1419326" y="324472"/>
                  </a:lnTo>
                  <a:lnTo>
                    <a:pt x="1386141" y="344068"/>
                  </a:lnTo>
                  <a:lnTo>
                    <a:pt x="1338300" y="350786"/>
                  </a:lnTo>
                  <a:lnTo>
                    <a:pt x="1148410" y="350786"/>
                  </a:lnTo>
                  <a:lnTo>
                    <a:pt x="1148410" y="155282"/>
                  </a:lnTo>
                  <a:lnTo>
                    <a:pt x="1339227" y="155282"/>
                  </a:lnTo>
                  <a:lnTo>
                    <a:pt x="1387716" y="162382"/>
                  </a:lnTo>
                  <a:lnTo>
                    <a:pt x="1420495" y="181940"/>
                  </a:lnTo>
                  <a:lnTo>
                    <a:pt x="1439075" y="211315"/>
                  </a:lnTo>
                  <a:lnTo>
                    <a:pt x="1444929" y="247878"/>
                  </a:lnTo>
                  <a:lnTo>
                    <a:pt x="1444929" y="8610"/>
                  </a:lnTo>
                  <a:lnTo>
                    <a:pt x="1404302" y="2540"/>
                  </a:lnTo>
                  <a:lnTo>
                    <a:pt x="1348587" y="0"/>
                  </a:lnTo>
                  <a:lnTo>
                    <a:pt x="937006" y="0"/>
                  </a:lnTo>
                  <a:lnTo>
                    <a:pt x="937006" y="695007"/>
                  </a:lnTo>
                  <a:lnTo>
                    <a:pt x="1148410" y="695007"/>
                  </a:lnTo>
                  <a:lnTo>
                    <a:pt x="1148410" y="505117"/>
                  </a:lnTo>
                  <a:lnTo>
                    <a:pt x="1352334" y="505117"/>
                  </a:lnTo>
                  <a:lnTo>
                    <a:pt x="1407947" y="502259"/>
                  </a:lnTo>
                  <a:lnTo>
                    <a:pt x="1458493" y="493814"/>
                  </a:lnTo>
                  <a:lnTo>
                    <a:pt x="1503794" y="479945"/>
                  </a:lnTo>
                  <a:lnTo>
                    <a:pt x="1543646" y="460857"/>
                  </a:lnTo>
                  <a:lnTo>
                    <a:pt x="1577886" y="436727"/>
                  </a:lnTo>
                  <a:lnTo>
                    <a:pt x="1606308" y="407733"/>
                  </a:lnTo>
                  <a:lnTo>
                    <a:pt x="1628736" y="374078"/>
                  </a:lnTo>
                  <a:lnTo>
                    <a:pt x="1644992" y="335940"/>
                  </a:lnTo>
                  <a:lnTo>
                    <a:pt x="1654886" y="293509"/>
                  </a:lnTo>
                  <a:lnTo>
                    <a:pt x="1658150" y="247878"/>
                  </a:lnTo>
                  <a:lnTo>
                    <a:pt x="1658213" y="244144"/>
                  </a:lnTo>
                  <a:close/>
                </a:path>
                <a:path w="2578100" h="695325">
                  <a:moveTo>
                    <a:pt x="2577655" y="0"/>
                  </a:moveTo>
                  <a:lnTo>
                    <a:pt x="2396401" y="0"/>
                  </a:lnTo>
                  <a:lnTo>
                    <a:pt x="2378418" y="0"/>
                  </a:lnTo>
                  <a:lnTo>
                    <a:pt x="2197163" y="0"/>
                  </a:lnTo>
                  <a:lnTo>
                    <a:pt x="1950046" y="647877"/>
                  </a:lnTo>
                  <a:lnTo>
                    <a:pt x="1950046" y="0"/>
                  </a:lnTo>
                  <a:lnTo>
                    <a:pt x="1750809" y="0"/>
                  </a:lnTo>
                  <a:lnTo>
                    <a:pt x="1750809" y="695020"/>
                  </a:lnTo>
                  <a:lnTo>
                    <a:pt x="1932063" y="695020"/>
                  </a:lnTo>
                  <a:lnTo>
                    <a:pt x="1950046" y="695020"/>
                  </a:lnTo>
                  <a:lnTo>
                    <a:pt x="2131301" y="695020"/>
                  </a:lnTo>
                  <a:lnTo>
                    <a:pt x="2378418" y="47155"/>
                  </a:lnTo>
                  <a:lnTo>
                    <a:pt x="2378418" y="695020"/>
                  </a:lnTo>
                  <a:lnTo>
                    <a:pt x="2577655" y="695020"/>
                  </a:lnTo>
                  <a:lnTo>
                    <a:pt x="257765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6">
              <a:extLst>
                <a:ext uri="{FF2B5EF4-FFF2-40B4-BE49-F238E27FC236}">
                  <a16:creationId xmlns:a16="http://schemas.microsoft.com/office/drawing/2014/main" id="{A6A2B3FF-885A-4054-82BE-1F78EEAA3BBB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79471" y="1060073"/>
              <a:ext cx="193166" cy="222401"/>
            </a:xfrm>
            <a:prstGeom prst="rect">
              <a:avLst/>
            </a:prstGeom>
          </p:spPr>
        </p:pic>
        <p:sp>
          <p:nvSpPr>
            <p:cNvPr id="14" name="object 7">
              <a:extLst>
                <a:ext uri="{FF2B5EF4-FFF2-40B4-BE49-F238E27FC236}">
                  <a16:creationId xmlns:a16="http://schemas.microsoft.com/office/drawing/2014/main" id="{5A17FBB3-E5BD-4EA2-9163-256B0FE51C43}"/>
                </a:ext>
              </a:extLst>
            </p:cNvPr>
            <p:cNvSpPr/>
            <p:nvPr/>
          </p:nvSpPr>
          <p:spPr>
            <a:xfrm>
              <a:off x="5612193" y="1119917"/>
              <a:ext cx="154305" cy="162560"/>
            </a:xfrm>
            <a:custGeom>
              <a:avLst/>
              <a:gdLst/>
              <a:ahLst/>
              <a:cxnLst/>
              <a:rect l="l" t="t" r="r" b="b"/>
              <a:pathLst>
                <a:path w="154304" h="162559">
                  <a:moveTo>
                    <a:pt x="154089" y="0"/>
                  </a:moveTo>
                  <a:lnTo>
                    <a:pt x="120726" y="0"/>
                  </a:lnTo>
                  <a:lnTo>
                    <a:pt x="120726" y="66040"/>
                  </a:lnTo>
                  <a:lnTo>
                    <a:pt x="33350" y="66040"/>
                  </a:lnTo>
                  <a:lnTo>
                    <a:pt x="33350" y="0"/>
                  </a:lnTo>
                  <a:lnTo>
                    <a:pt x="0" y="0"/>
                  </a:lnTo>
                  <a:lnTo>
                    <a:pt x="0" y="66040"/>
                  </a:lnTo>
                  <a:lnTo>
                    <a:pt x="0" y="96520"/>
                  </a:lnTo>
                  <a:lnTo>
                    <a:pt x="0" y="162560"/>
                  </a:lnTo>
                  <a:lnTo>
                    <a:pt x="33350" y="162560"/>
                  </a:lnTo>
                  <a:lnTo>
                    <a:pt x="33350" y="96520"/>
                  </a:lnTo>
                  <a:lnTo>
                    <a:pt x="120726" y="96520"/>
                  </a:lnTo>
                  <a:lnTo>
                    <a:pt x="120726" y="162560"/>
                  </a:lnTo>
                  <a:lnTo>
                    <a:pt x="154089" y="162560"/>
                  </a:lnTo>
                  <a:lnTo>
                    <a:pt x="154089" y="96520"/>
                  </a:lnTo>
                  <a:lnTo>
                    <a:pt x="154089" y="66040"/>
                  </a:lnTo>
                  <a:lnTo>
                    <a:pt x="15408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8">
              <a:extLst>
                <a:ext uri="{FF2B5EF4-FFF2-40B4-BE49-F238E27FC236}">
                  <a16:creationId xmlns:a16="http://schemas.microsoft.com/office/drawing/2014/main" id="{39BF7A0C-1B28-45F2-8286-17E4B8CFFDCC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97396" y="1116946"/>
              <a:ext cx="324337" cy="168706"/>
            </a:xfrm>
            <a:prstGeom prst="rect">
              <a:avLst/>
            </a:prstGeom>
          </p:spPr>
        </p:pic>
        <p:pic>
          <p:nvPicPr>
            <p:cNvPr id="24" name="object 9">
              <a:extLst>
                <a:ext uri="{FF2B5EF4-FFF2-40B4-BE49-F238E27FC236}">
                  <a16:creationId xmlns:a16="http://schemas.microsoft.com/office/drawing/2014/main" id="{9DCEEE45-437B-43FD-8FA4-329F4BD1F39C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45191" y="1120125"/>
              <a:ext cx="156005" cy="162351"/>
            </a:xfrm>
            <a:prstGeom prst="rect">
              <a:avLst/>
            </a:prstGeom>
          </p:spPr>
        </p:pic>
        <p:pic>
          <p:nvPicPr>
            <p:cNvPr id="25" name="object 10">
              <a:extLst>
                <a:ext uri="{FF2B5EF4-FFF2-40B4-BE49-F238E27FC236}">
                  <a16:creationId xmlns:a16="http://schemas.microsoft.com/office/drawing/2014/main" id="{809AF1F3-F3F9-47D0-9922-BFD4BC2F2614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24661" y="1119914"/>
              <a:ext cx="488495" cy="226098"/>
            </a:xfrm>
            <a:prstGeom prst="rect">
              <a:avLst/>
            </a:prstGeom>
          </p:spPr>
        </p:pic>
        <p:pic>
          <p:nvPicPr>
            <p:cNvPr id="26" name="object 11">
              <a:extLst>
                <a:ext uri="{FF2B5EF4-FFF2-40B4-BE49-F238E27FC236}">
                  <a16:creationId xmlns:a16="http://schemas.microsoft.com/office/drawing/2014/main" id="{5961D7EB-4094-4B92-9C7A-05F25BD6702F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934259" y="1116947"/>
              <a:ext cx="171261" cy="229071"/>
            </a:xfrm>
            <a:prstGeom prst="rect">
              <a:avLst/>
            </a:prstGeom>
          </p:spPr>
        </p:pic>
        <p:pic>
          <p:nvPicPr>
            <p:cNvPr id="27" name="object 12">
              <a:extLst>
                <a:ext uri="{FF2B5EF4-FFF2-40B4-BE49-F238E27FC236}">
                  <a16:creationId xmlns:a16="http://schemas.microsoft.com/office/drawing/2014/main" id="{405CCE50-76D9-4A12-94EF-14F1FEF28603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125390" y="1116940"/>
              <a:ext cx="142341" cy="168706"/>
            </a:xfrm>
            <a:prstGeom prst="rect">
              <a:avLst/>
            </a:prstGeom>
          </p:spPr>
        </p:pic>
        <p:pic>
          <p:nvPicPr>
            <p:cNvPr id="28" name="object 13">
              <a:extLst>
                <a:ext uri="{FF2B5EF4-FFF2-40B4-BE49-F238E27FC236}">
                  <a16:creationId xmlns:a16="http://schemas.microsoft.com/office/drawing/2014/main" id="{08ABAECB-D9CE-4B5E-AC3D-16E25E7B49AE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290866" y="1116948"/>
              <a:ext cx="139786" cy="168696"/>
            </a:xfrm>
            <a:prstGeom prst="rect">
              <a:avLst/>
            </a:prstGeom>
          </p:spPr>
        </p:pic>
        <p:pic>
          <p:nvPicPr>
            <p:cNvPr id="29" name="object 14">
              <a:extLst>
                <a:ext uri="{FF2B5EF4-FFF2-40B4-BE49-F238E27FC236}">
                  <a16:creationId xmlns:a16="http://schemas.microsoft.com/office/drawing/2014/main" id="{89773F7A-3633-4C70-99E6-E8419647EB1B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464948" y="1120120"/>
              <a:ext cx="143618" cy="162351"/>
            </a:xfrm>
            <a:prstGeom prst="rect">
              <a:avLst/>
            </a:prstGeom>
          </p:spPr>
        </p:pic>
        <p:pic>
          <p:nvPicPr>
            <p:cNvPr id="30" name="object 15">
              <a:extLst>
                <a:ext uri="{FF2B5EF4-FFF2-40B4-BE49-F238E27FC236}">
                  <a16:creationId xmlns:a16="http://schemas.microsoft.com/office/drawing/2014/main" id="{3799AB3E-C4E9-4591-B5D2-7CC8D4DF5095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641578" y="1120125"/>
              <a:ext cx="156005" cy="162351"/>
            </a:xfrm>
            <a:prstGeom prst="rect">
              <a:avLst/>
            </a:prstGeom>
          </p:spPr>
        </p:pic>
        <p:sp>
          <p:nvSpPr>
            <p:cNvPr id="31" name="object 16">
              <a:extLst>
                <a:ext uri="{FF2B5EF4-FFF2-40B4-BE49-F238E27FC236}">
                  <a16:creationId xmlns:a16="http://schemas.microsoft.com/office/drawing/2014/main" id="{14B5F1A2-888B-4265-9F96-4312DAB8BBC4}"/>
                </a:ext>
              </a:extLst>
            </p:cNvPr>
            <p:cNvSpPr/>
            <p:nvPr/>
          </p:nvSpPr>
          <p:spPr>
            <a:xfrm>
              <a:off x="7821028" y="1119917"/>
              <a:ext cx="145415" cy="162560"/>
            </a:xfrm>
            <a:custGeom>
              <a:avLst/>
              <a:gdLst/>
              <a:ahLst/>
              <a:cxnLst/>
              <a:rect l="l" t="t" r="r" b="b"/>
              <a:pathLst>
                <a:path w="145415" h="162559">
                  <a:moveTo>
                    <a:pt x="144868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55918" y="29210"/>
                  </a:lnTo>
                  <a:lnTo>
                    <a:pt x="55918" y="162560"/>
                  </a:lnTo>
                  <a:lnTo>
                    <a:pt x="89281" y="162560"/>
                  </a:lnTo>
                  <a:lnTo>
                    <a:pt x="89281" y="29210"/>
                  </a:lnTo>
                  <a:lnTo>
                    <a:pt x="144868" y="29210"/>
                  </a:lnTo>
                  <a:lnTo>
                    <a:pt x="14486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17">
              <a:extLst>
                <a:ext uri="{FF2B5EF4-FFF2-40B4-BE49-F238E27FC236}">
                  <a16:creationId xmlns:a16="http://schemas.microsoft.com/office/drawing/2014/main" id="{7B856EBD-52E6-42C7-BB75-4125FC0EAF48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989371" y="1120125"/>
              <a:ext cx="156005" cy="162351"/>
            </a:xfrm>
            <a:prstGeom prst="rect">
              <a:avLst/>
            </a:prstGeom>
          </p:spPr>
        </p:pic>
        <p:pic>
          <p:nvPicPr>
            <p:cNvPr id="33" name="object 18">
              <a:extLst>
                <a:ext uri="{FF2B5EF4-FFF2-40B4-BE49-F238E27FC236}">
                  <a16:creationId xmlns:a16="http://schemas.microsoft.com/office/drawing/2014/main" id="{EBA5589E-E6B9-4109-ACB7-13E10B90B93E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175084" y="1120116"/>
              <a:ext cx="144885" cy="162361"/>
            </a:xfrm>
            <a:prstGeom prst="rect">
              <a:avLst/>
            </a:prstGeom>
          </p:spPr>
        </p:pic>
        <p:pic>
          <p:nvPicPr>
            <p:cNvPr id="34" name="object 19">
              <a:extLst>
                <a:ext uri="{FF2B5EF4-FFF2-40B4-BE49-F238E27FC236}">
                  <a16:creationId xmlns:a16="http://schemas.microsoft.com/office/drawing/2014/main" id="{DED5A21C-496A-4A22-9C8C-307182D9D321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379469" y="1466680"/>
              <a:ext cx="156005" cy="162351"/>
            </a:xfrm>
            <a:prstGeom prst="rect">
              <a:avLst/>
            </a:prstGeom>
          </p:spPr>
        </p:pic>
        <p:sp>
          <p:nvSpPr>
            <p:cNvPr id="35" name="object 20">
              <a:extLst>
                <a:ext uri="{FF2B5EF4-FFF2-40B4-BE49-F238E27FC236}">
                  <a16:creationId xmlns:a16="http://schemas.microsoft.com/office/drawing/2014/main" id="{6C052701-EA75-4359-AE65-FEBC8D8861B8}"/>
                </a:ext>
              </a:extLst>
            </p:cNvPr>
            <p:cNvSpPr/>
            <p:nvPr/>
          </p:nvSpPr>
          <p:spPr>
            <a:xfrm>
              <a:off x="5574842" y="1466474"/>
              <a:ext cx="154305" cy="162560"/>
            </a:xfrm>
            <a:custGeom>
              <a:avLst/>
              <a:gdLst/>
              <a:ahLst/>
              <a:cxnLst/>
              <a:rect l="l" t="t" r="r" b="b"/>
              <a:pathLst>
                <a:path w="154304" h="162560">
                  <a:moveTo>
                    <a:pt x="154089" y="0"/>
                  </a:moveTo>
                  <a:lnTo>
                    <a:pt x="120726" y="0"/>
                  </a:lnTo>
                  <a:lnTo>
                    <a:pt x="120726" y="66040"/>
                  </a:lnTo>
                  <a:lnTo>
                    <a:pt x="33362" y="66040"/>
                  </a:lnTo>
                  <a:lnTo>
                    <a:pt x="33362" y="0"/>
                  </a:lnTo>
                  <a:lnTo>
                    <a:pt x="0" y="0"/>
                  </a:lnTo>
                  <a:lnTo>
                    <a:pt x="0" y="66040"/>
                  </a:lnTo>
                  <a:lnTo>
                    <a:pt x="0" y="96520"/>
                  </a:lnTo>
                  <a:lnTo>
                    <a:pt x="0" y="162560"/>
                  </a:lnTo>
                  <a:lnTo>
                    <a:pt x="33362" y="162560"/>
                  </a:lnTo>
                  <a:lnTo>
                    <a:pt x="33362" y="96520"/>
                  </a:lnTo>
                  <a:lnTo>
                    <a:pt x="120726" y="96520"/>
                  </a:lnTo>
                  <a:lnTo>
                    <a:pt x="120726" y="162560"/>
                  </a:lnTo>
                  <a:lnTo>
                    <a:pt x="154089" y="162560"/>
                  </a:lnTo>
                  <a:lnTo>
                    <a:pt x="154089" y="96520"/>
                  </a:lnTo>
                  <a:lnTo>
                    <a:pt x="154089" y="66040"/>
                  </a:lnTo>
                  <a:lnTo>
                    <a:pt x="15408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21">
              <a:extLst>
                <a:ext uri="{FF2B5EF4-FFF2-40B4-BE49-F238E27FC236}">
                  <a16:creationId xmlns:a16="http://schemas.microsoft.com/office/drawing/2014/main" id="{9964F996-955E-4D3F-9CCD-F470D7190871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752536" y="1463503"/>
              <a:ext cx="326301" cy="168706"/>
            </a:xfrm>
            <a:prstGeom prst="rect">
              <a:avLst/>
            </a:prstGeom>
          </p:spPr>
        </p:pic>
        <p:pic>
          <p:nvPicPr>
            <p:cNvPr id="37" name="object 22">
              <a:extLst>
                <a:ext uri="{FF2B5EF4-FFF2-40B4-BE49-F238E27FC236}">
                  <a16:creationId xmlns:a16="http://schemas.microsoft.com/office/drawing/2014/main" id="{679AE06B-7C7C-4F4E-BCA0-98CFF753B7FA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108916" y="1463503"/>
              <a:ext cx="171261" cy="229071"/>
            </a:xfrm>
            <a:prstGeom prst="rect">
              <a:avLst/>
            </a:prstGeom>
          </p:spPr>
        </p:pic>
        <p:sp>
          <p:nvSpPr>
            <p:cNvPr id="38" name="object 23">
              <a:extLst>
                <a:ext uri="{FF2B5EF4-FFF2-40B4-BE49-F238E27FC236}">
                  <a16:creationId xmlns:a16="http://schemas.microsoft.com/office/drawing/2014/main" id="{3855C3FE-637C-4A39-AB97-007E1EBA5B2D}"/>
                </a:ext>
              </a:extLst>
            </p:cNvPr>
            <p:cNvSpPr/>
            <p:nvPr/>
          </p:nvSpPr>
          <p:spPr>
            <a:xfrm>
              <a:off x="6311887" y="1466474"/>
              <a:ext cx="154305" cy="162560"/>
            </a:xfrm>
            <a:custGeom>
              <a:avLst/>
              <a:gdLst/>
              <a:ahLst/>
              <a:cxnLst/>
              <a:rect l="l" t="t" r="r" b="b"/>
              <a:pathLst>
                <a:path w="154304" h="162560">
                  <a:moveTo>
                    <a:pt x="154101" y="0"/>
                  </a:moveTo>
                  <a:lnTo>
                    <a:pt x="120738" y="0"/>
                  </a:lnTo>
                  <a:lnTo>
                    <a:pt x="120738" y="66040"/>
                  </a:lnTo>
                  <a:lnTo>
                    <a:pt x="33362" y="66040"/>
                  </a:lnTo>
                  <a:lnTo>
                    <a:pt x="33362" y="0"/>
                  </a:lnTo>
                  <a:lnTo>
                    <a:pt x="0" y="0"/>
                  </a:lnTo>
                  <a:lnTo>
                    <a:pt x="0" y="66040"/>
                  </a:lnTo>
                  <a:lnTo>
                    <a:pt x="0" y="96520"/>
                  </a:lnTo>
                  <a:lnTo>
                    <a:pt x="0" y="162560"/>
                  </a:lnTo>
                  <a:lnTo>
                    <a:pt x="33362" y="162560"/>
                  </a:lnTo>
                  <a:lnTo>
                    <a:pt x="33362" y="96520"/>
                  </a:lnTo>
                  <a:lnTo>
                    <a:pt x="120738" y="96520"/>
                  </a:lnTo>
                  <a:lnTo>
                    <a:pt x="120738" y="162560"/>
                  </a:lnTo>
                  <a:lnTo>
                    <a:pt x="154101" y="162560"/>
                  </a:lnTo>
                  <a:lnTo>
                    <a:pt x="154101" y="96520"/>
                  </a:lnTo>
                  <a:lnTo>
                    <a:pt x="154101" y="66040"/>
                  </a:lnTo>
                  <a:lnTo>
                    <a:pt x="15410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24">
              <a:extLst>
                <a:ext uri="{FF2B5EF4-FFF2-40B4-BE49-F238E27FC236}">
                  <a16:creationId xmlns:a16="http://schemas.microsoft.com/office/drawing/2014/main" id="{06C0B48D-DC6A-4AC3-8347-28DA925FF8DA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497115" y="1463496"/>
              <a:ext cx="483139" cy="168713"/>
            </a:xfrm>
            <a:prstGeom prst="rect">
              <a:avLst/>
            </a:prstGeom>
          </p:spPr>
        </p:pic>
        <p:sp>
          <p:nvSpPr>
            <p:cNvPr id="40" name="object 25">
              <a:extLst>
                <a:ext uri="{FF2B5EF4-FFF2-40B4-BE49-F238E27FC236}">
                  <a16:creationId xmlns:a16="http://schemas.microsoft.com/office/drawing/2014/main" id="{01C10194-F303-47E6-A41E-566E77AE43D5}"/>
                </a:ext>
              </a:extLst>
            </p:cNvPr>
            <p:cNvSpPr/>
            <p:nvPr/>
          </p:nvSpPr>
          <p:spPr>
            <a:xfrm>
              <a:off x="986332" y="1005210"/>
              <a:ext cx="1149985" cy="695325"/>
            </a:xfrm>
            <a:custGeom>
              <a:avLst/>
              <a:gdLst/>
              <a:ahLst/>
              <a:cxnLst/>
              <a:rect l="l" t="t" r="r" b="b"/>
              <a:pathLst>
                <a:path w="1149985" h="695325">
                  <a:moveTo>
                    <a:pt x="383260" y="0"/>
                  </a:moveTo>
                  <a:lnTo>
                    <a:pt x="0" y="0"/>
                  </a:lnTo>
                  <a:lnTo>
                    <a:pt x="0" y="695020"/>
                  </a:lnTo>
                  <a:lnTo>
                    <a:pt x="61950" y="695020"/>
                  </a:lnTo>
                  <a:lnTo>
                    <a:pt x="383260" y="347510"/>
                  </a:lnTo>
                  <a:lnTo>
                    <a:pt x="383260" y="0"/>
                  </a:lnTo>
                  <a:close/>
                </a:path>
                <a:path w="1149985" h="695325">
                  <a:moveTo>
                    <a:pt x="766521" y="0"/>
                  </a:moveTo>
                  <a:lnTo>
                    <a:pt x="704557" y="0"/>
                  </a:lnTo>
                  <a:lnTo>
                    <a:pt x="383260" y="347510"/>
                  </a:lnTo>
                  <a:lnTo>
                    <a:pt x="383260" y="695020"/>
                  </a:lnTo>
                  <a:lnTo>
                    <a:pt x="445223" y="695020"/>
                  </a:lnTo>
                  <a:lnTo>
                    <a:pt x="766521" y="347510"/>
                  </a:lnTo>
                  <a:lnTo>
                    <a:pt x="766521" y="0"/>
                  </a:lnTo>
                  <a:close/>
                </a:path>
                <a:path w="1149985" h="695325">
                  <a:moveTo>
                    <a:pt x="1149781" y="0"/>
                  </a:moveTo>
                  <a:lnTo>
                    <a:pt x="1087831" y="0"/>
                  </a:lnTo>
                  <a:lnTo>
                    <a:pt x="766533" y="347510"/>
                  </a:lnTo>
                  <a:lnTo>
                    <a:pt x="766521" y="695020"/>
                  </a:lnTo>
                  <a:lnTo>
                    <a:pt x="1149781" y="695020"/>
                  </a:lnTo>
                  <a:lnTo>
                    <a:pt x="114978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" name="Текст 2">
            <a:extLst>
              <a:ext uri="{FF2B5EF4-FFF2-40B4-BE49-F238E27FC236}">
                <a16:creationId xmlns:a16="http://schemas.microsoft.com/office/drawing/2014/main" id="{A6607A83-183D-4651-AD4E-FDE5766BCA8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4870" y="9211614"/>
            <a:ext cx="11268075" cy="1166986"/>
          </a:xfrm>
        </p:spPr>
        <p:txBody>
          <a:bodyPr anchor="b"/>
          <a:lstStyle>
            <a:lvl1pPr marL="12700" marR="5080" algn="l" defTabSz="914400" rtl="0" eaLnBrk="1" latinLnBrk="0" hangingPunct="1">
              <a:lnSpc>
                <a:spcPts val="9060"/>
              </a:lnSpc>
              <a:spcBef>
                <a:spcPts val="1420"/>
              </a:spcBef>
              <a:defRPr lang="ru-RU" sz="8550" kern="1200" spc="-140" dirty="0" smtClean="0">
                <a:solidFill>
                  <a:schemeClr val="tx1"/>
                </a:solidFill>
                <a:latin typeface="Golos Text Medium" panose="020B0603020202020204" pitchFamily="34" charset="-52"/>
                <a:ea typeface="+mn-ea"/>
                <a:cs typeface="Golos Text Medium" panose="020B0603020202020204" pitchFamily="34" charset="-52"/>
              </a:defRPr>
            </a:lvl1pPr>
            <a:lvl2pPr marL="12700" marR="5080" algn="l" defTabSz="914400" rtl="0" eaLnBrk="1" latinLnBrk="0" hangingPunct="1">
              <a:lnSpc>
                <a:spcPts val="9060"/>
              </a:lnSpc>
              <a:spcBef>
                <a:spcPts val="1420"/>
              </a:spcBef>
              <a:defRPr lang="ru-RU" sz="8550" kern="1200" spc="-140" dirty="0" smtClean="0">
                <a:solidFill>
                  <a:schemeClr val="tx1"/>
                </a:solidFill>
                <a:latin typeface="Golos Text Medium" panose="020B0603020202020204" pitchFamily="34" charset="-52"/>
                <a:ea typeface="+mn-ea"/>
                <a:cs typeface="Golos Text Medium" panose="020B0603020202020204" pitchFamily="34" charset="-52"/>
              </a:defRPr>
            </a:lvl2pPr>
            <a:lvl3pPr marL="12700" marR="5080" algn="l" defTabSz="914400" rtl="0" eaLnBrk="1" latinLnBrk="0" hangingPunct="1">
              <a:lnSpc>
                <a:spcPts val="9060"/>
              </a:lnSpc>
              <a:spcBef>
                <a:spcPts val="1420"/>
              </a:spcBef>
              <a:defRPr lang="ru-RU" sz="8550" kern="1200" spc="-140" dirty="0" smtClean="0">
                <a:solidFill>
                  <a:schemeClr val="tx1"/>
                </a:solidFill>
                <a:latin typeface="Golos Text Medium" panose="020B0603020202020204" pitchFamily="34" charset="-52"/>
                <a:ea typeface="+mn-ea"/>
                <a:cs typeface="Golos Text Medium" panose="020B0603020202020204" pitchFamily="34" charset="-52"/>
              </a:defRPr>
            </a:lvl3pPr>
            <a:lvl4pPr marL="12700" marR="5080" algn="l" defTabSz="914400" rtl="0" eaLnBrk="1" latinLnBrk="0" hangingPunct="1">
              <a:lnSpc>
                <a:spcPts val="9060"/>
              </a:lnSpc>
              <a:spcBef>
                <a:spcPts val="1420"/>
              </a:spcBef>
              <a:defRPr lang="ru-RU" sz="8550" kern="1200" spc="-140" dirty="0" smtClean="0">
                <a:solidFill>
                  <a:schemeClr val="tx1"/>
                </a:solidFill>
                <a:latin typeface="Golos Text Medium" panose="020B0603020202020204" pitchFamily="34" charset="-52"/>
                <a:ea typeface="+mn-ea"/>
                <a:cs typeface="Golos Text Medium" panose="020B0603020202020204" pitchFamily="34" charset="-52"/>
              </a:defRPr>
            </a:lvl4pPr>
            <a:lvl5pPr marL="12700" marR="5080" algn="l" defTabSz="914400" rtl="0" eaLnBrk="1" latinLnBrk="0" hangingPunct="1">
              <a:lnSpc>
                <a:spcPts val="9060"/>
              </a:lnSpc>
              <a:spcBef>
                <a:spcPts val="1420"/>
              </a:spcBef>
              <a:defRPr lang="ru-RU" sz="8550" kern="1200" spc="-140" dirty="0">
                <a:solidFill>
                  <a:schemeClr val="tx1"/>
                </a:solidFill>
                <a:latin typeface="Golos Text Medium" panose="020B0603020202020204" pitchFamily="34" charset="-52"/>
                <a:ea typeface="+mn-ea"/>
                <a:cs typeface="Golos Text Medium" panose="020B0603020202020204" pitchFamily="34" charset="-52"/>
              </a:defRPr>
            </a:lvl5pPr>
          </a:lstStyle>
          <a:p>
            <a:pPr lvl="0"/>
            <a:r>
              <a:rPr lang="ru-RU" dirty="0"/>
              <a:t>Разделитель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62" userDrawn="1">
          <p15:clr>
            <a:srgbClr val="FBAE40"/>
          </p15:clr>
        </p15:guide>
        <p15:guide id="2" pos="633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 !">
    <p:bg>
      <p:bgPr>
        <a:solidFill>
          <a:srgbClr val="D0F0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object 4">
            <a:extLst>
              <a:ext uri="{FF2B5EF4-FFF2-40B4-BE49-F238E27FC236}">
                <a16:creationId xmlns:a16="http://schemas.microsoft.com/office/drawing/2014/main" id="{04632787-2BC5-4D0D-A061-62291B88A004}"/>
              </a:ext>
            </a:extLst>
          </p:cNvPr>
          <p:cNvGrpSpPr/>
          <p:nvPr userDrawn="1"/>
        </p:nvGrpSpPr>
        <p:grpSpPr>
          <a:xfrm>
            <a:off x="986338" y="1005201"/>
            <a:ext cx="7334250" cy="695325"/>
            <a:chOff x="986338" y="1005201"/>
            <a:chExt cx="7334250" cy="695325"/>
          </a:xfrm>
        </p:grpSpPr>
        <p:sp>
          <p:nvSpPr>
            <p:cNvPr id="12" name="object 5">
              <a:extLst>
                <a:ext uri="{FF2B5EF4-FFF2-40B4-BE49-F238E27FC236}">
                  <a16:creationId xmlns:a16="http://schemas.microsoft.com/office/drawing/2014/main" id="{0953DC0E-28DD-49EA-8EF1-C42112D77E3F}"/>
                </a:ext>
              </a:extLst>
            </p:cNvPr>
            <p:cNvSpPr/>
            <p:nvPr/>
          </p:nvSpPr>
          <p:spPr>
            <a:xfrm>
              <a:off x="2441778" y="1005210"/>
              <a:ext cx="2578100" cy="695325"/>
            </a:xfrm>
            <a:custGeom>
              <a:avLst/>
              <a:gdLst/>
              <a:ahLst/>
              <a:cxnLst/>
              <a:rect l="l" t="t" r="r" b="b"/>
              <a:pathLst>
                <a:path w="2578100" h="695325">
                  <a:moveTo>
                    <a:pt x="826833" y="0"/>
                  </a:moveTo>
                  <a:lnTo>
                    <a:pt x="645579" y="0"/>
                  </a:lnTo>
                  <a:lnTo>
                    <a:pt x="627595" y="0"/>
                  </a:lnTo>
                  <a:lnTo>
                    <a:pt x="446341" y="0"/>
                  </a:lnTo>
                  <a:lnTo>
                    <a:pt x="199237" y="647852"/>
                  </a:lnTo>
                  <a:lnTo>
                    <a:pt x="199237" y="0"/>
                  </a:lnTo>
                  <a:lnTo>
                    <a:pt x="0" y="0"/>
                  </a:lnTo>
                  <a:lnTo>
                    <a:pt x="0" y="695020"/>
                  </a:lnTo>
                  <a:lnTo>
                    <a:pt x="181241" y="695020"/>
                  </a:lnTo>
                  <a:lnTo>
                    <a:pt x="199237" y="695020"/>
                  </a:lnTo>
                  <a:lnTo>
                    <a:pt x="380492" y="695020"/>
                  </a:lnTo>
                  <a:lnTo>
                    <a:pt x="627595" y="47155"/>
                  </a:lnTo>
                  <a:lnTo>
                    <a:pt x="627595" y="695020"/>
                  </a:lnTo>
                  <a:lnTo>
                    <a:pt x="826833" y="695020"/>
                  </a:lnTo>
                  <a:lnTo>
                    <a:pt x="826833" y="0"/>
                  </a:lnTo>
                  <a:close/>
                </a:path>
                <a:path w="2578100" h="695325">
                  <a:moveTo>
                    <a:pt x="1658213" y="244144"/>
                  </a:moveTo>
                  <a:lnTo>
                    <a:pt x="1654771" y="198666"/>
                  </a:lnTo>
                  <a:lnTo>
                    <a:pt x="1644599" y="157695"/>
                  </a:lnTo>
                  <a:lnTo>
                    <a:pt x="1627936" y="121285"/>
                  </a:lnTo>
                  <a:lnTo>
                    <a:pt x="1604987" y="89509"/>
                  </a:lnTo>
                  <a:lnTo>
                    <a:pt x="1576019" y="62433"/>
                  </a:lnTo>
                  <a:lnTo>
                    <a:pt x="1541221" y="40144"/>
                  </a:lnTo>
                  <a:lnTo>
                    <a:pt x="1500860" y="22682"/>
                  </a:lnTo>
                  <a:lnTo>
                    <a:pt x="1455140" y="10121"/>
                  </a:lnTo>
                  <a:lnTo>
                    <a:pt x="1444929" y="8610"/>
                  </a:lnTo>
                  <a:lnTo>
                    <a:pt x="1444929" y="247878"/>
                  </a:lnTo>
                  <a:lnTo>
                    <a:pt x="1444929" y="249758"/>
                  </a:lnTo>
                  <a:lnTo>
                    <a:pt x="1438668" y="292773"/>
                  </a:lnTo>
                  <a:lnTo>
                    <a:pt x="1419326" y="324472"/>
                  </a:lnTo>
                  <a:lnTo>
                    <a:pt x="1386141" y="344068"/>
                  </a:lnTo>
                  <a:lnTo>
                    <a:pt x="1338300" y="350786"/>
                  </a:lnTo>
                  <a:lnTo>
                    <a:pt x="1148410" y="350786"/>
                  </a:lnTo>
                  <a:lnTo>
                    <a:pt x="1148410" y="155282"/>
                  </a:lnTo>
                  <a:lnTo>
                    <a:pt x="1339227" y="155282"/>
                  </a:lnTo>
                  <a:lnTo>
                    <a:pt x="1387716" y="162382"/>
                  </a:lnTo>
                  <a:lnTo>
                    <a:pt x="1420495" y="181940"/>
                  </a:lnTo>
                  <a:lnTo>
                    <a:pt x="1439075" y="211315"/>
                  </a:lnTo>
                  <a:lnTo>
                    <a:pt x="1444929" y="247878"/>
                  </a:lnTo>
                  <a:lnTo>
                    <a:pt x="1444929" y="8610"/>
                  </a:lnTo>
                  <a:lnTo>
                    <a:pt x="1404302" y="2540"/>
                  </a:lnTo>
                  <a:lnTo>
                    <a:pt x="1348587" y="0"/>
                  </a:lnTo>
                  <a:lnTo>
                    <a:pt x="937006" y="0"/>
                  </a:lnTo>
                  <a:lnTo>
                    <a:pt x="937006" y="695007"/>
                  </a:lnTo>
                  <a:lnTo>
                    <a:pt x="1148410" y="695007"/>
                  </a:lnTo>
                  <a:lnTo>
                    <a:pt x="1148410" y="505117"/>
                  </a:lnTo>
                  <a:lnTo>
                    <a:pt x="1352334" y="505117"/>
                  </a:lnTo>
                  <a:lnTo>
                    <a:pt x="1407947" y="502259"/>
                  </a:lnTo>
                  <a:lnTo>
                    <a:pt x="1458493" y="493814"/>
                  </a:lnTo>
                  <a:lnTo>
                    <a:pt x="1503794" y="479945"/>
                  </a:lnTo>
                  <a:lnTo>
                    <a:pt x="1543646" y="460857"/>
                  </a:lnTo>
                  <a:lnTo>
                    <a:pt x="1577886" y="436727"/>
                  </a:lnTo>
                  <a:lnTo>
                    <a:pt x="1606308" y="407733"/>
                  </a:lnTo>
                  <a:lnTo>
                    <a:pt x="1628736" y="374078"/>
                  </a:lnTo>
                  <a:lnTo>
                    <a:pt x="1644992" y="335940"/>
                  </a:lnTo>
                  <a:lnTo>
                    <a:pt x="1654886" y="293509"/>
                  </a:lnTo>
                  <a:lnTo>
                    <a:pt x="1658150" y="247878"/>
                  </a:lnTo>
                  <a:lnTo>
                    <a:pt x="1658213" y="244144"/>
                  </a:lnTo>
                  <a:close/>
                </a:path>
                <a:path w="2578100" h="695325">
                  <a:moveTo>
                    <a:pt x="2577655" y="0"/>
                  </a:moveTo>
                  <a:lnTo>
                    <a:pt x="2396401" y="0"/>
                  </a:lnTo>
                  <a:lnTo>
                    <a:pt x="2378418" y="0"/>
                  </a:lnTo>
                  <a:lnTo>
                    <a:pt x="2197163" y="0"/>
                  </a:lnTo>
                  <a:lnTo>
                    <a:pt x="1950046" y="647877"/>
                  </a:lnTo>
                  <a:lnTo>
                    <a:pt x="1950046" y="0"/>
                  </a:lnTo>
                  <a:lnTo>
                    <a:pt x="1750809" y="0"/>
                  </a:lnTo>
                  <a:lnTo>
                    <a:pt x="1750809" y="695020"/>
                  </a:lnTo>
                  <a:lnTo>
                    <a:pt x="1932063" y="695020"/>
                  </a:lnTo>
                  <a:lnTo>
                    <a:pt x="1950046" y="695020"/>
                  </a:lnTo>
                  <a:lnTo>
                    <a:pt x="2131301" y="695020"/>
                  </a:lnTo>
                  <a:lnTo>
                    <a:pt x="2378418" y="47155"/>
                  </a:lnTo>
                  <a:lnTo>
                    <a:pt x="2378418" y="695020"/>
                  </a:lnTo>
                  <a:lnTo>
                    <a:pt x="2577655" y="695020"/>
                  </a:lnTo>
                  <a:lnTo>
                    <a:pt x="257765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6">
              <a:extLst>
                <a:ext uri="{FF2B5EF4-FFF2-40B4-BE49-F238E27FC236}">
                  <a16:creationId xmlns:a16="http://schemas.microsoft.com/office/drawing/2014/main" id="{A6A2B3FF-885A-4054-82BE-1F78EEAA3BBB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79471" y="1060073"/>
              <a:ext cx="193166" cy="222401"/>
            </a:xfrm>
            <a:prstGeom prst="rect">
              <a:avLst/>
            </a:prstGeom>
          </p:spPr>
        </p:pic>
        <p:sp>
          <p:nvSpPr>
            <p:cNvPr id="14" name="object 7">
              <a:extLst>
                <a:ext uri="{FF2B5EF4-FFF2-40B4-BE49-F238E27FC236}">
                  <a16:creationId xmlns:a16="http://schemas.microsoft.com/office/drawing/2014/main" id="{5A17FBB3-E5BD-4EA2-9163-256B0FE51C43}"/>
                </a:ext>
              </a:extLst>
            </p:cNvPr>
            <p:cNvSpPr/>
            <p:nvPr/>
          </p:nvSpPr>
          <p:spPr>
            <a:xfrm>
              <a:off x="5612193" y="1119917"/>
              <a:ext cx="154305" cy="162560"/>
            </a:xfrm>
            <a:custGeom>
              <a:avLst/>
              <a:gdLst/>
              <a:ahLst/>
              <a:cxnLst/>
              <a:rect l="l" t="t" r="r" b="b"/>
              <a:pathLst>
                <a:path w="154304" h="162559">
                  <a:moveTo>
                    <a:pt x="154089" y="0"/>
                  </a:moveTo>
                  <a:lnTo>
                    <a:pt x="120726" y="0"/>
                  </a:lnTo>
                  <a:lnTo>
                    <a:pt x="120726" y="66040"/>
                  </a:lnTo>
                  <a:lnTo>
                    <a:pt x="33350" y="66040"/>
                  </a:lnTo>
                  <a:lnTo>
                    <a:pt x="33350" y="0"/>
                  </a:lnTo>
                  <a:lnTo>
                    <a:pt x="0" y="0"/>
                  </a:lnTo>
                  <a:lnTo>
                    <a:pt x="0" y="66040"/>
                  </a:lnTo>
                  <a:lnTo>
                    <a:pt x="0" y="96520"/>
                  </a:lnTo>
                  <a:lnTo>
                    <a:pt x="0" y="162560"/>
                  </a:lnTo>
                  <a:lnTo>
                    <a:pt x="33350" y="162560"/>
                  </a:lnTo>
                  <a:lnTo>
                    <a:pt x="33350" y="96520"/>
                  </a:lnTo>
                  <a:lnTo>
                    <a:pt x="120726" y="96520"/>
                  </a:lnTo>
                  <a:lnTo>
                    <a:pt x="120726" y="162560"/>
                  </a:lnTo>
                  <a:lnTo>
                    <a:pt x="154089" y="162560"/>
                  </a:lnTo>
                  <a:lnTo>
                    <a:pt x="154089" y="96520"/>
                  </a:lnTo>
                  <a:lnTo>
                    <a:pt x="154089" y="66040"/>
                  </a:lnTo>
                  <a:lnTo>
                    <a:pt x="15408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8">
              <a:extLst>
                <a:ext uri="{FF2B5EF4-FFF2-40B4-BE49-F238E27FC236}">
                  <a16:creationId xmlns:a16="http://schemas.microsoft.com/office/drawing/2014/main" id="{39BF7A0C-1B28-45F2-8286-17E4B8CFFDCC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97396" y="1116946"/>
              <a:ext cx="324337" cy="168706"/>
            </a:xfrm>
            <a:prstGeom prst="rect">
              <a:avLst/>
            </a:prstGeom>
          </p:spPr>
        </p:pic>
        <p:pic>
          <p:nvPicPr>
            <p:cNvPr id="24" name="object 9">
              <a:extLst>
                <a:ext uri="{FF2B5EF4-FFF2-40B4-BE49-F238E27FC236}">
                  <a16:creationId xmlns:a16="http://schemas.microsoft.com/office/drawing/2014/main" id="{9DCEEE45-437B-43FD-8FA4-329F4BD1F39C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45191" y="1120125"/>
              <a:ext cx="156005" cy="162351"/>
            </a:xfrm>
            <a:prstGeom prst="rect">
              <a:avLst/>
            </a:prstGeom>
          </p:spPr>
        </p:pic>
        <p:pic>
          <p:nvPicPr>
            <p:cNvPr id="25" name="object 10">
              <a:extLst>
                <a:ext uri="{FF2B5EF4-FFF2-40B4-BE49-F238E27FC236}">
                  <a16:creationId xmlns:a16="http://schemas.microsoft.com/office/drawing/2014/main" id="{809AF1F3-F3F9-47D0-9922-BFD4BC2F2614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24661" y="1119914"/>
              <a:ext cx="488495" cy="226098"/>
            </a:xfrm>
            <a:prstGeom prst="rect">
              <a:avLst/>
            </a:prstGeom>
          </p:spPr>
        </p:pic>
        <p:pic>
          <p:nvPicPr>
            <p:cNvPr id="26" name="object 11">
              <a:extLst>
                <a:ext uri="{FF2B5EF4-FFF2-40B4-BE49-F238E27FC236}">
                  <a16:creationId xmlns:a16="http://schemas.microsoft.com/office/drawing/2014/main" id="{5961D7EB-4094-4B92-9C7A-05F25BD6702F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934259" y="1116947"/>
              <a:ext cx="171261" cy="229071"/>
            </a:xfrm>
            <a:prstGeom prst="rect">
              <a:avLst/>
            </a:prstGeom>
          </p:spPr>
        </p:pic>
        <p:pic>
          <p:nvPicPr>
            <p:cNvPr id="27" name="object 12">
              <a:extLst>
                <a:ext uri="{FF2B5EF4-FFF2-40B4-BE49-F238E27FC236}">
                  <a16:creationId xmlns:a16="http://schemas.microsoft.com/office/drawing/2014/main" id="{405CCE50-76D9-4A12-94EF-14F1FEF28603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125390" y="1116940"/>
              <a:ext cx="142341" cy="168706"/>
            </a:xfrm>
            <a:prstGeom prst="rect">
              <a:avLst/>
            </a:prstGeom>
          </p:spPr>
        </p:pic>
        <p:pic>
          <p:nvPicPr>
            <p:cNvPr id="28" name="object 13">
              <a:extLst>
                <a:ext uri="{FF2B5EF4-FFF2-40B4-BE49-F238E27FC236}">
                  <a16:creationId xmlns:a16="http://schemas.microsoft.com/office/drawing/2014/main" id="{08ABAECB-D9CE-4B5E-AC3D-16E25E7B49AE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290866" y="1116948"/>
              <a:ext cx="139786" cy="168696"/>
            </a:xfrm>
            <a:prstGeom prst="rect">
              <a:avLst/>
            </a:prstGeom>
          </p:spPr>
        </p:pic>
        <p:pic>
          <p:nvPicPr>
            <p:cNvPr id="29" name="object 14">
              <a:extLst>
                <a:ext uri="{FF2B5EF4-FFF2-40B4-BE49-F238E27FC236}">
                  <a16:creationId xmlns:a16="http://schemas.microsoft.com/office/drawing/2014/main" id="{89773F7A-3633-4C70-99E6-E8419647EB1B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464948" y="1120120"/>
              <a:ext cx="143618" cy="162351"/>
            </a:xfrm>
            <a:prstGeom prst="rect">
              <a:avLst/>
            </a:prstGeom>
          </p:spPr>
        </p:pic>
        <p:pic>
          <p:nvPicPr>
            <p:cNvPr id="30" name="object 15">
              <a:extLst>
                <a:ext uri="{FF2B5EF4-FFF2-40B4-BE49-F238E27FC236}">
                  <a16:creationId xmlns:a16="http://schemas.microsoft.com/office/drawing/2014/main" id="{3799AB3E-C4E9-4591-B5D2-7CC8D4DF5095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641578" y="1120125"/>
              <a:ext cx="156005" cy="162351"/>
            </a:xfrm>
            <a:prstGeom prst="rect">
              <a:avLst/>
            </a:prstGeom>
          </p:spPr>
        </p:pic>
        <p:sp>
          <p:nvSpPr>
            <p:cNvPr id="31" name="object 16">
              <a:extLst>
                <a:ext uri="{FF2B5EF4-FFF2-40B4-BE49-F238E27FC236}">
                  <a16:creationId xmlns:a16="http://schemas.microsoft.com/office/drawing/2014/main" id="{14B5F1A2-888B-4265-9F96-4312DAB8BBC4}"/>
                </a:ext>
              </a:extLst>
            </p:cNvPr>
            <p:cNvSpPr/>
            <p:nvPr/>
          </p:nvSpPr>
          <p:spPr>
            <a:xfrm>
              <a:off x="7821028" y="1119917"/>
              <a:ext cx="145415" cy="162560"/>
            </a:xfrm>
            <a:custGeom>
              <a:avLst/>
              <a:gdLst/>
              <a:ahLst/>
              <a:cxnLst/>
              <a:rect l="l" t="t" r="r" b="b"/>
              <a:pathLst>
                <a:path w="145415" h="162559">
                  <a:moveTo>
                    <a:pt x="144868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55918" y="29210"/>
                  </a:lnTo>
                  <a:lnTo>
                    <a:pt x="55918" y="162560"/>
                  </a:lnTo>
                  <a:lnTo>
                    <a:pt x="89281" y="162560"/>
                  </a:lnTo>
                  <a:lnTo>
                    <a:pt x="89281" y="29210"/>
                  </a:lnTo>
                  <a:lnTo>
                    <a:pt x="144868" y="29210"/>
                  </a:lnTo>
                  <a:lnTo>
                    <a:pt x="14486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17">
              <a:extLst>
                <a:ext uri="{FF2B5EF4-FFF2-40B4-BE49-F238E27FC236}">
                  <a16:creationId xmlns:a16="http://schemas.microsoft.com/office/drawing/2014/main" id="{7B856EBD-52E6-42C7-BB75-4125FC0EAF48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989371" y="1120125"/>
              <a:ext cx="156005" cy="162351"/>
            </a:xfrm>
            <a:prstGeom prst="rect">
              <a:avLst/>
            </a:prstGeom>
          </p:spPr>
        </p:pic>
        <p:pic>
          <p:nvPicPr>
            <p:cNvPr id="33" name="object 18">
              <a:extLst>
                <a:ext uri="{FF2B5EF4-FFF2-40B4-BE49-F238E27FC236}">
                  <a16:creationId xmlns:a16="http://schemas.microsoft.com/office/drawing/2014/main" id="{EBA5589E-E6B9-4109-ACB7-13E10B90B93E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175084" y="1120116"/>
              <a:ext cx="144885" cy="162361"/>
            </a:xfrm>
            <a:prstGeom prst="rect">
              <a:avLst/>
            </a:prstGeom>
          </p:spPr>
        </p:pic>
        <p:pic>
          <p:nvPicPr>
            <p:cNvPr id="34" name="object 19">
              <a:extLst>
                <a:ext uri="{FF2B5EF4-FFF2-40B4-BE49-F238E27FC236}">
                  <a16:creationId xmlns:a16="http://schemas.microsoft.com/office/drawing/2014/main" id="{DED5A21C-496A-4A22-9C8C-307182D9D321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379469" y="1466680"/>
              <a:ext cx="156005" cy="162351"/>
            </a:xfrm>
            <a:prstGeom prst="rect">
              <a:avLst/>
            </a:prstGeom>
          </p:spPr>
        </p:pic>
        <p:sp>
          <p:nvSpPr>
            <p:cNvPr id="35" name="object 20">
              <a:extLst>
                <a:ext uri="{FF2B5EF4-FFF2-40B4-BE49-F238E27FC236}">
                  <a16:creationId xmlns:a16="http://schemas.microsoft.com/office/drawing/2014/main" id="{6C052701-EA75-4359-AE65-FEBC8D8861B8}"/>
                </a:ext>
              </a:extLst>
            </p:cNvPr>
            <p:cNvSpPr/>
            <p:nvPr/>
          </p:nvSpPr>
          <p:spPr>
            <a:xfrm>
              <a:off x="5574842" y="1466474"/>
              <a:ext cx="154305" cy="162560"/>
            </a:xfrm>
            <a:custGeom>
              <a:avLst/>
              <a:gdLst/>
              <a:ahLst/>
              <a:cxnLst/>
              <a:rect l="l" t="t" r="r" b="b"/>
              <a:pathLst>
                <a:path w="154304" h="162560">
                  <a:moveTo>
                    <a:pt x="154089" y="0"/>
                  </a:moveTo>
                  <a:lnTo>
                    <a:pt x="120726" y="0"/>
                  </a:lnTo>
                  <a:lnTo>
                    <a:pt x="120726" y="66040"/>
                  </a:lnTo>
                  <a:lnTo>
                    <a:pt x="33362" y="66040"/>
                  </a:lnTo>
                  <a:lnTo>
                    <a:pt x="33362" y="0"/>
                  </a:lnTo>
                  <a:lnTo>
                    <a:pt x="0" y="0"/>
                  </a:lnTo>
                  <a:lnTo>
                    <a:pt x="0" y="66040"/>
                  </a:lnTo>
                  <a:lnTo>
                    <a:pt x="0" y="96520"/>
                  </a:lnTo>
                  <a:lnTo>
                    <a:pt x="0" y="162560"/>
                  </a:lnTo>
                  <a:lnTo>
                    <a:pt x="33362" y="162560"/>
                  </a:lnTo>
                  <a:lnTo>
                    <a:pt x="33362" y="96520"/>
                  </a:lnTo>
                  <a:lnTo>
                    <a:pt x="120726" y="96520"/>
                  </a:lnTo>
                  <a:lnTo>
                    <a:pt x="120726" y="162560"/>
                  </a:lnTo>
                  <a:lnTo>
                    <a:pt x="154089" y="162560"/>
                  </a:lnTo>
                  <a:lnTo>
                    <a:pt x="154089" y="96520"/>
                  </a:lnTo>
                  <a:lnTo>
                    <a:pt x="154089" y="66040"/>
                  </a:lnTo>
                  <a:lnTo>
                    <a:pt x="15408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21">
              <a:extLst>
                <a:ext uri="{FF2B5EF4-FFF2-40B4-BE49-F238E27FC236}">
                  <a16:creationId xmlns:a16="http://schemas.microsoft.com/office/drawing/2014/main" id="{9964F996-955E-4D3F-9CCD-F470D7190871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752536" y="1463503"/>
              <a:ext cx="326301" cy="168706"/>
            </a:xfrm>
            <a:prstGeom prst="rect">
              <a:avLst/>
            </a:prstGeom>
          </p:spPr>
        </p:pic>
        <p:pic>
          <p:nvPicPr>
            <p:cNvPr id="37" name="object 22">
              <a:extLst>
                <a:ext uri="{FF2B5EF4-FFF2-40B4-BE49-F238E27FC236}">
                  <a16:creationId xmlns:a16="http://schemas.microsoft.com/office/drawing/2014/main" id="{679AE06B-7C7C-4F4E-BCA0-98CFF753B7FA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108916" y="1463503"/>
              <a:ext cx="171261" cy="229071"/>
            </a:xfrm>
            <a:prstGeom prst="rect">
              <a:avLst/>
            </a:prstGeom>
          </p:spPr>
        </p:pic>
        <p:sp>
          <p:nvSpPr>
            <p:cNvPr id="38" name="object 23">
              <a:extLst>
                <a:ext uri="{FF2B5EF4-FFF2-40B4-BE49-F238E27FC236}">
                  <a16:creationId xmlns:a16="http://schemas.microsoft.com/office/drawing/2014/main" id="{3855C3FE-637C-4A39-AB97-007E1EBA5B2D}"/>
                </a:ext>
              </a:extLst>
            </p:cNvPr>
            <p:cNvSpPr/>
            <p:nvPr/>
          </p:nvSpPr>
          <p:spPr>
            <a:xfrm>
              <a:off x="6311887" y="1466474"/>
              <a:ext cx="154305" cy="162560"/>
            </a:xfrm>
            <a:custGeom>
              <a:avLst/>
              <a:gdLst/>
              <a:ahLst/>
              <a:cxnLst/>
              <a:rect l="l" t="t" r="r" b="b"/>
              <a:pathLst>
                <a:path w="154304" h="162560">
                  <a:moveTo>
                    <a:pt x="154101" y="0"/>
                  </a:moveTo>
                  <a:lnTo>
                    <a:pt x="120738" y="0"/>
                  </a:lnTo>
                  <a:lnTo>
                    <a:pt x="120738" y="66040"/>
                  </a:lnTo>
                  <a:lnTo>
                    <a:pt x="33362" y="66040"/>
                  </a:lnTo>
                  <a:lnTo>
                    <a:pt x="33362" y="0"/>
                  </a:lnTo>
                  <a:lnTo>
                    <a:pt x="0" y="0"/>
                  </a:lnTo>
                  <a:lnTo>
                    <a:pt x="0" y="66040"/>
                  </a:lnTo>
                  <a:lnTo>
                    <a:pt x="0" y="96520"/>
                  </a:lnTo>
                  <a:lnTo>
                    <a:pt x="0" y="162560"/>
                  </a:lnTo>
                  <a:lnTo>
                    <a:pt x="33362" y="162560"/>
                  </a:lnTo>
                  <a:lnTo>
                    <a:pt x="33362" y="96520"/>
                  </a:lnTo>
                  <a:lnTo>
                    <a:pt x="120738" y="96520"/>
                  </a:lnTo>
                  <a:lnTo>
                    <a:pt x="120738" y="162560"/>
                  </a:lnTo>
                  <a:lnTo>
                    <a:pt x="154101" y="162560"/>
                  </a:lnTo>
                  <a:lnTo>
                    <a:pt x="154101" y="96520"/>
                  </a:lnTo>
                  <a:lnTo>
                    <a:pt x="154101" y="66040"/>
                  </a:lnTo>
                  <a:lnTo>
                    <a:pt x="15410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24">
              <a:extLst>
                <a:ext uri="{FF2B5EF4-FFF2-40B4-BE49-F238E27FC236}">
                  <a16:creationId xmlns:a16="http://schemas.microsoft.com/office/drawing/2014/main" id="{06C0B48D-DC6A-4AC3-8347-28DA925FF8DA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497115" y="1463496"/>
              <a:ext cx="483139" cy="168713"/>
            </a:xfrm>
            <a:prstGeom prst="rect">
              <a:avLst/>
            </a:prstGeom>
          </p:spPr>
        </p:pic>
        <p:sp>
          <p:nvSpPr>
            <p:cNvPr id="40" name="object 25">
              <a:extLst>
                <a:ext uri="{FF2B5EF4-FFF2-40B4-BE49-F238E27FC236}">
                  <a16:creationId xmlns:a16="http://schemas.microsoft.com/office/drawing/2014/main" id="{01C10194-F303-47E6-A41E-566E77AE43D5}"/>
                </a:ext>
              </a:extLst>
            </p:cNvPr>
            <p:cNvSpPr/>
            <p:nvPr/>
          </p:nvSpPr>
          <p:spPr>
            <a:xfrm>
              <a:off x="986332" y="1005210"/>
              <a:ext cx="1149985" cy="695325"/>
            </a:xfrm>
            <a:custGeom>
              <a:avLst/>
              <a:gdLst/>
              <a:ahLst/>
              <a:cxnLst/>
              <a:rect l="l" t="t" r="r" b="b"/>
              <a:pathLst>
                <a:path w="1149985" h="695325">
                  <a:moveTo>
                    <a:pt x="383260" y="0"/>
                  </a:moveTo>
                  <a:lnTo>
                    <a:pt x="0" y="0"/>
                  </a:lnTo>
                  <a:lnTo>
                    <a:pt x="0" y="695020"/>
                  </a:lnTo>
                  <a:lnTo>
                    <a:pt x="61950" y="695020"/>
                  </a:lnTo>
                  <a:lnTo>
                    <a:pt x="383260" y="347510"/>
                  </a:lnTo>
                  <a:lnTo>
                    <a:pt x="383260" y="0"/>
                  </a:lnTo>
                  <a:close/>
                </a:path>
                <a:path w="1149985" h="695325">
                  <a:moveTo>
                    <a:pt x="766521" y="0"/>
                  </a:moveTo>
                  <a:lnTo>
                    <a:pt x="704557" y="0"/>
                  </a:lnTo>
                  <a:lnTo>
                    <a:pt x="383260" y="347510"/>
                  </a:lnTo>
                  <a:lnTo>
                    <a:pt x="383260" y="695020"/>
                  </a:lnTo>
                  <a:lnTo>
                    <a:pt x="445223" y="695020"/>
                  </a:lnTo>
                  <a:lnTo>
                    <a:pt x="766521" y="347510"/>
                  </a:lnTo>
                  <a:lnTo>
                    <a:pt x="766521" y="0"/>
                  </a:lnTo>
                  <a:close/>
                </a:path>
                <a:path w="1149985" h="695325">
                  <a:moveTo>
                    <a:pt x="1149781" y="0"/>
                  </a:moveTo>
                  <a:lnTo>
                    <a:pt x="1087831" y="0"/>
                  </a:lnTo>
                  <a:lnTo>
                    <a:pt x="766533" y="347510"/>
                  </a:lnTo>
                  <a:lnTo>
                    <a:pt x="766521" y="695020"/>
                  </a:lnTo>
                  <a:lnTo>
                    <a:pt x="1149781" y="695020"/>
                  </a:lnTo>
                  <a:lnTo>
                    <a:pt x="114978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" name="Текст 2">
            <a:extLst>
              <a:ext uri="{FF2B5EF4-FFF2-40B4-BE49-F238E27FC236}">
                <a16:creationId xmlns:a16="http://schemas.microsoft.com/office/drawing/2014/main" id="{A6607A83-183D-4651-AD4E-FDE5766BCA8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4870" y="9211614"/>
            <a:ext cx="11268075" cy="1166986"/>
          </a:xfrm>
        </p:spPr>
        <p:txBody>
          <a:bodyPr anchor="b"/>
          <a:lstStyle>
            <a:lvl1pPr marL="12700" marR="5080" algn="l" defTabSz="914400" rtl="0" eaLnBrk="1" latinLnBrk="0" hangingPunct="1">
              <a:lnSpc>
                <a:spcPts val="9060"/>
              </a:lnSpc>
              <a:spcBef>
                <a:spcPts val="1420"/>
              </a:spcBef>
              <a:defRPr lang="ru-RU" sz="8550" kern="1200" spc="-140" dirty="0" smtClean="0">
                <a:solidFill>
                  <a:schemeClr val="tx1"/>
                </a:solidFill>
                <a:latin typeface="Golos Text Medium" panose="020B0603020202020204" pitchFamily="34" charset="-52"/>
                <a:ea typeface="+mn-ea"/>
                <a:cs typeface="Golos Text Medium" panose="020B0603020202020204" pitchFamily="34" charset="-52"/>
              </a:defRPr>
            </a:lvl1pPr>
            <a:lvl2pPr marL="12700" marR="5080" algn="l" defTabSz="914400" rtl="0" eaLnBrk="1" latinLnBrk="0" hangingPunct="1">
              <a:lnSpc>
                <a:spcPts val="9060"/>
              </a:lnSpc>
              <a:spcBef>
                <a:spcPts val="1420"/>
              </a:spcBef>
              <a:defRPr lang="ru-RU" sz="8550" kern="1200" spc="-140" dirty="0" smtClean="0">
                <a:solidFill>
                  <a:schemeClr val="tx1"/>
                </a:solidFill>
                <a:latin typeface="Golos Text Medium" panose="020B0603020202020204" pitchFamily="34" charset="-52"/>
                <a:ea typeface="+mn-ea"/>
                <a:cs typeface="Golos Text Medium" panose="020B0603020202020204" pitchFamily="34" charset="-52"/>
              </a:defRPr>
            </a:lvl2pPr>
            <a:lvl3pPr marL="12700" marR="5080" algn="l" defTabSz="914400" rtl="0" eaLnBrk="1" latinLnBrk="0" hangingPunct="1">
              <a:lnSpc>
                <a:spcPts val="9060"/>
              </a:lnSpc>
              <a:spcBef>
                <a:spcPts val="1420"/>
              </a:spcBef>
              <a:defRPr lang="ru-RU" sz="8550" kern="1200" spc="-140" dirty="0" smtClean="0">
                <a:solidFill>
                  <a:schemeClr val="tx1"/>
                </a:solidFill>
                <a:latin typeface="Golos Text Medium" panose="020B0603020202020204" pitchFamily="34" charset="-52"/>
                <a:ea typeface="+mn-ea"/>
                <a:cs typeface="Golos Text Medium" panose="020B0603020202020204" pitchFamily="34" charset="-52"/>
              </a:defRPr>
            </a:lvl3pPr>
            <a:lvl4pPr marL="12700" marR="5080" algn="l" defTabSz="914400" rtl="0" eaLnBrk="1" latinLnBrk="0" hangingPunct="1">
              <a:lnSpc>
                <a:spcPts val="9060"/>
              </a:lnSpc>
              <a:spcBef>
                <a:spcPts val="1420"/>
              </a:spcBef>
              <a:defRPr lang="ru-RU" sz="8550" kern="1200" spc="-140" dirty="0" smtClean="0">
                <a:solidFill>
                  <a:schemeClr val="tx1"/>
                </a:solidFill>
                <a:latin typeface="Golos Text Medium" panose="020B0603020202020204" pitchFamily="34" charset="-52"/>
                <a:ea typeface="+mn-ea"/>
                <a:cs typeface="Golos Text Medium" panose="020B0603020202020204" pitchFamily="34" charset="-52"/>
              </a:defRPr>
            </a:lvl4pPr>
            <a:lvl5pPr marL="12700" marR="5080" algn="l" defTabSz="914400" rtl="0" eaLnBrk="1" latinLnBrk="0" hangingPunct="1">
              <a:lnSpc>
                <a:spcPts val="9060"/>
              </a:lnSpc>
              <a:spcBef>
                <a:spcPts val="1420"/>
              </a:spcBef>
              <a:defRPr lang="ru-RU" sz="8550" kern="1200" spc="-140" dirty="0">
                <a:solidFill>
                  <a:schemeClr val="tx1"/>
                </a:solidFill>
                <a:latin typeface="Golos Text Medium" panose="020B0603020202020204" pitchFamily="34" charset="-52"/>
                <a:ea typeface="+mn-ea"/>
                <a:cs typeface="Golos Text Medium" panose="020B0603020202020204" pitchFamily="34" charset="-52"/>
              </a:defRPr>
            </a:lvl5pPr>
          </a:lstStyle>
          <a:p>
            <a:pPr lvl="0"/>
            <a:r>
              <a:rPr lang="ru-RU" dirty="0"/>
              <a:t>Разделитель</a:t>
            </a:r>
          </a:p>
        </p:txBody>
      </p:sp>
      <p:sp>
        <p:nvSpPr>
          <p:cNvPr id="2" name="bg object 16">
            <a:extLst>
              <a:ext uri="{FF2B5EF4-FFF2-40B4-BE49-F238E27FC236}">
                <a16:creationId xmlns:a16="http://schemas.microsoft.com/office/drawing/2014/main" id="{E6043F15-332F-3847-981E-A513D580F1B3}"/>
              </a:ext>
            </a:extLst>
          </p:cNvPr>
          <p:cNvSpPr/>
          <p:nvPr userDrawn="1"/>
        </p:nvSpPr>
        <p:spPr>
          <a:xfrm>
            <a:off x="13570267" y="0"/>
            <a:ext cx="0" cy="11308715"/>
          </a:xfrm>
          <a:custGeom>
            <a:avLst/>
            <a:gdLst/>
            <a:ahLst/>
            <a:cxnLst/>
            <a:rect l="l" t="t" r="r" b="b"/>
            <a:pathLst>
              <a:path h="11308715">
                <a:moveTo>
                  <a:pt x="0" y="0"/>
                </a:moveTo>
                <a:lnTo>
                  <a:pt x="0" y="11308556"/>
                </a:lnTo>
              </a:path>
            </a:pathLst>
          </a:custGeom>
          <a:ln w="1270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bg object 17">
            <a:extLst>
              <a:ext uri="{FF2B5EF4-FFF2-40B4-BE49-F238E27FC236}">
                <a16:creationId xmlns:a16="http://schemas.microsoft.com/office/drawing/2014/main" id="{3D5DEDCF-6F76-018B-0011-82B3E5CCE309}"/>
              </a:ext>
            </a:extLst>
          </p:cNvPr>
          <p:cNvSpPr/>
          <p:nvPr userDrawn="1"/>
        </p:nvSpPr>
        <p:spPr>
          <a:xfrm>
            <a:off x="9549447" y="0"/>
            <a:ext cx="0" cy="11308715"/>
          </a:xfrm>
          <a:custGeom>
            <a:avLst/>
            <a:gdLst/>
            <a:ahLst/>
            <a:cxnLst/>
            <a:rect l="l" t="t" r="r" b="b"/>
            <a:pathLst>
              <a:path h="11308715">
                <a:moveTo>
                  <a:pt x="0" y="0"/>
                </a:moveTo>
                <a:lnTo>
                  <a:pt x="0" y="11308556"/>
                </a:lnTo>
              </a:path>
            </a:pathLst>
          </a:custGeom>
          <a:ln w="1270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bg object 18">
            <a:extLst>
              <a:ext uri="{FF2B5EF4-FFF2-40B4-BE49-F238E27FC236}">
                <a16:creationId xmlns:a16="http://schemas.microsoft.com/office/drawing/2014/main" id="{36762BD1-BA9D-7E57-BCFC-9C6B2E309207}"/>
              </a:ext>
            </a:extLst>
          </p:cNvPr>
          <p:cNvSpPr/>
          <p:nvPr userDrawn="1"/>
        </p:nvSpPr>
        <p:spPr>
          <a:xfrm>
            <a:off x="5026025" y="0"/>
            <a:ext cx="0" cy="11308715"/>
          </a:xfrm>
          <a:custGeom>
            <a:avLst/>
            <a:gdLst/>
            <a:ahLst/>
            <a:cxnLst/>
            <a:rect l="l" t="t" r="r" b="b"/>
            <a:pathLst>
              <a:path h="11308715">
                <a:moveTo>
                  <a:pt x="0" y="0"/>
                </a:moveTo>
                <a:lnTo>
                  <a:pt x="0" y="11308556"/>
                </a:lnTo>
              </a:path>
            </a:pathLst>
          </a:custGeom>
          <a:ln w="1270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bg object 19">
            <a:extLst>
              <a:ext uri="{FF2B5EF4-FFF2-40B4-BE49-F238E27FC236}">
                <a16:creationId xmlns:a16="http://schemas.microsoft.com/office/drawing/2014/main" id="{3BA587B6-6DA3-14EA-0905-9080B88766D1}"/>
              </a:ext>
            </a:extLst>
          </p:cNvPr>
          <p:cNvSpPr/>
          <p:nvPr userDrawn="1"/>
        </p:nvSpPr>
        <p:spPr>
          <a:xfrm>
            <a:off x="15580676" y="0"/>
            <a:ext cx="0" cy="11308715"/>
          </a:xfrm>
          <a:custGeom>
            <a:avLst/>
            <a:gdLst/>
            <a:ahLst/>
            <a:cxnLst/>
            <a:rect l="l" t="t" r="r" b="b"/>
            <a:pathLst>
              <a:path h="11308715">
                <a:moveTo>
                  <a:pt x="0" y="0"/>
                </a:moveTo>
                <a:lnTo>
                  <a:pt x="0" y="11308556"/>
                </a:lnTo>
              </a:path>
            </a:pathLst>
          </a:custGeom>
          <a:ln w="1270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bg object 20">
            <a:extLst>
              <a:ext uri="{FF2B5EF4-FFF2-40B4-BE49-F238E27FC236}">
                <a16:creationId xmlns:a16="http://schemas.microsoft.com/office/drawing/2014/main" id="{A1FE9F3E-10B1-A556-15B9-1A7911A0E0F0}"/>
              </a:ext>
            </a:extLst>
          </p:cNvPr>
          <p:cNvSpPr/>
          <p:nvPr userDrawn="1"/>
        </p:nvSpPr>
        <p:spPr>
          <a:xfrm>
            <a:off x="17088485" y="0"/>
            <a:ext cx="0" cy="11308715"/>
          </a:xfrm>
          <a:custGeom>
            <a:avLst/>
            <a:gdLst/>
            <a:ahLst/>
            <a:cxnLst/>
            <a:rect l="l" t="t" r="r" b="b"/>
            <a:pathLst>
              <a:path h="11308715">
                <a:moveTo>
                  <a:pt x="0" y="0"/>
                </a:moveTo>
                <a:lnTo>
                  <a:pt x="0" y="11308556"/>
                </a:lnTo>
              </a:path>
            </a:pathLst>
          </a:custGeom>
          <a:ln w="1270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bg object 21">
            <a:extLst>
              <a:ext uri="{FF2B5EF4-FFF2-40B4-BE49-F238E27FC236}">
                <a16:creationId xmlns:a16="http://schemas.microsoft.com/office/drawing/2014/main" id="{7C1B3AFB-FE4C-2328-8F51-13DEE8C7CAC3}"/>
              </a:ext>
            </a:extLst>
          </p:cNvPr>
          <p:cNvSpPr/>
          <p:nvPr userDrawn="1"/>
        </p:nvSpPr>
        <p:spPr>
          <a:xfrm>
            <a:off x="18596292" y="0"/>
            <a:ext cx="0" cy="11308715"/>
          </a:xfrm>
          <a:custGeom>
            <a:avLst/>
            <a:gdLst/>
            <a:ahLst/>
            <a:cxnLst/>
            <a:rect l="l" t="t" r="r" b="b"/>
            <a:pathLst>
              <a:path h="11308715">
                <a:moveTo>
                  <a:pt x="0" y="0"/>
                </a:moveTo>
                <a:lnTo>
                  <a:pt x="0" y="11308556"/>
                </a:lnTo>
              </a:path>
            </a:pathLst>
          </a:custGeom>
          <a:ln w="1270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bg object 22">
            <a:extLst>
              <a:ext uri="{FF2B5EF4-FFF2-40B4-BE49-F238E27FC236}">
                <a16:creationId xmlns:a16="http://schemas.microsoft.com/office/drawing/2014/main" id="{7344D974-2C70-4E0E-E4FC-48C0D3E4E51E}"/>
              </a:ext>
            </a:extLst>
          </p:cNvPr>
          <p:cNvSpPr/>
          <p:nvPr userDrawn="1"/>
        </p:nvSpPr>
        <p:spPr>
          <a:xfrm>
            <a:off x="19601497" y="0"/>
            <a:ext cx="0" cy="11308715"/>
          </a:xfrm>
          <a:custGeom>
            <a:avLst/>
            <a:gdLst/>
            <a:ahLst/>
            <a:cxnLst/>
            <a:rect l="l" t="t" r="r" b="b"/>
            <a:pathLst>
              <a:path h="11308715">
                <a:moveTo>
                  <a:pt x="0" y="0"/>
                </a:moveTo>
                <a:lnTo>
                  <a:pt x="0" y="11308556"/>
                </a:lnTo>
              </a:path>
            </a:pathLst>
          </a:custGeom>
          <a:ln w="1270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86752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62" userDrawn="1">
          <p15:clr>
            <a:srgbClr val="FBAE40"/>
          </p15:clr>
        </p15:guide>
        <p15:guide id="2" pos="6332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D741517-6BE8-40EA-87EF-6DBA328539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2" t="7858" r="13325" b="7858"/>
          <a:stretch/>
        </p:blipFill>
        <p:spPr>
          <a:xfrm>
            <a:off x="6145190" y="1"/>
            <a:ext cx="13965259" cy="11309349"/>
          </a:xfrm>
          <a:prstGeom prst="rect">
            <a:avLst/>
          </a:prstGeom>
        </p:spPr>
      </p:pic>
      <p:sp>
        <p:nvSpPr>
          <p:cNvPr id="16" name="bg object 16"/>
          <p:cNvSpPr/>
          <p:nvPr/>
        </p:nvSpPr>
        <p:spPr>
          <a:xfrm>
            <a:off x="13570267" y="0"/>
            <a:ext cx="0" cy="11308715"/>
          </a:xfrm>
          <a:custGeom>
            <a:avLst/>
            <a:gdLst/>
            <a:ahLst/>
            <a:cxnLst/>
            <a:rect l="l" t="t" r="r" b="b"/>
            <a:pathLst>
              <a:path h="11308715">
                <a:moveTo>
                  <a:pt x="0" y="0"/>
                </a:moveTo>
                <a:lnTo>
                  <a:pt x="0" y="11308556"/>
                </a:lnTo>
              </a:path>
            </a:pathLst>
          </a:custGeom>
          <a:ln w="1270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9549447" y="0"/>
            <a:ext cx="0" cy="11308715"/>
          </a:xfrm>
          <a:custGeom>
            <a:avLst/>
            <a:gdLst/>
            <a:ahLst/>
            <a:cxnLst/>
            <a:rect l="l" t="t" r="r" b="b"/>
            <a:pathLst>
              <a:path h="11308715">
                <a:moveTo>
                  <a:pt x="0" y="0"/>
                </a:moveTo>
                <a:lnTo>
                  <a:pt x="0" y="11308556"/>
                </a:lnTo>
              </a:path>
            </a:pathLst>
          </a:custGeom>
          <a:ln w="1270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5026025" y="0"/>
            <a:ext cx="0" cy="11308715"/>
          </a:xfrm>
          <a:custGeom>
            <a:avLst/>
            <a:gdLst/>
            <a:ahLst/>
            <a:cxnLst/>
            <a:rect l="l" t="t" r="r" b="b"/>
            <a:pathLst>
              <a:path h="11308715">
                <a:moveTo>
                  <a:pt x="0" y="0"/>
                </a:moveTo>
                <a:lnTo>
                  <a:pt x="0" y="11308556"/>
                </a:lnTo>
              </a:path>
            </a:pathLst>
          </a:custGeom>
          <a:ln w="1270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15580676" y="0"/>
            <a:ext cx="0" cy="11308715"/>
          </a:xfrm>
          <a:custGeom>
            <a:avLst/>
            <a:gdLst/>
            <a:ahLst/>
            <a:cxnLst/>
            <a:rect l="l" t="t" r="r" b="b"/>
            <a:pathLst>
              <a:path h="11308715">
                <a:moveTo>
                  <a:pt x="0" y="0"/>
                </a:moveTo>
                <a:lnTo>
                  <a:pt x="0" y="11308556"/>
                </a:lnTo>
              </a:path>
            </a:pathLst>
          </a:custGeom>
          <a:ln w="1270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17088485" y="0"/>
            <a:ext cx="0" cy="11308715"/>
          </a:xfrm>
          <a:custGeom>
            <a:avLst/>
            <a:gdLst/>
            <a:ahLst/>
            <a:cxnLst/>
            <a:rect l="l" t="t" r="r" b="b"/>
            <a:pathLst>
              <a:path h="11308715">
                <a:moveTo>
                  <a:pt x="0" y="0"/>
                </a:moveTo>
                <a:lnTo>
                  <a:pt x="0" y="11308556"/>
                </a:lnTo>
              </a:path>
            </a:pathLst>
          </a:custGeom>
          <a:ln w="1270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18596292" y="0"/>
            <a:ext cx="0" cy="11308715"/>
          </a:xfrm>
          <a:custGeom>
            <a:avLst/>
            <a:gdLst/>
            <a:ahLst/>
            <a:cxnLst/>
            <a:rect l="l" t="t" r="r" b="b"/>
            <a:pathLst>
              <a:path h="11308715">
                <a:moveTo>
                  <a:pt x="0" y="0"/>
                </a:moveTo>
                <a:lnTo>
                  <a:pt x="0" y="11308556"/>
                </a:lnTo>
              </a:path>
            </a:pathLst>
          </a:custGeom>
          <a:ln w="1270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19601497" y="0"/>
            <a:ext cx="0" cy="11308715"/>
          </a:xfrm>
          <a:custGeom>
            <a:avLst/>
            <a:gdLst/>
            <a:ahLst/>
            <a:cxnLst/>
            <a:rect l="l" t="t" r="r" b="b"/>
            <a:pathLst>
              <a:path h="11308715">
                <a:moveTo>
                  <a:pt x="0" y="0"/>
                </a:moveTo>
                <a:lnTo>
                  <a:pt x="0" y="11308556"/>
                </a:lnTo>
              </a:path>
            </a:pathLst>
          </a:custGeom>
          <a:ln w="1270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object 4">
            <a:extLst>
              <a:ext uri="{FF2B5EF4-FFF2-40B4-BE49-F238E27FC236}">
                <a16:creationId xmlns:a16="http://schemas.microsoft.com/office/drawing/2014/main" id="{04632787-2BC5-4D0D-A061-62291B88A004}"/>
              </a:ext>
            </a:extLst>
          </p:cNvPr>
          <p:cNvGrpSpPr/>
          <p:nvPr userDrawn="1"/>
        </p:nvGrpSpPr>
        <p:grpSpPr>
          <a:xfrm>
            <a:off x="986338" y="1005201"/>
            <a:ext cx="7334250" cy="695325"/>
            <a:chOff x="986338" y="1005201"/>
            <a:chExt cx="7334250" cy="695325"/>
          </a:xfrm>
        </p:grpSpPr>
        <p:sp>
          <p:nvSpPr>
            <p:cNvPr id="12" name="object 5">
              <a:extLst>
                <a:ext uri="{FF2B5EF4-FFF2-40B4-BE49-F238E27FC236}">
                  <a16:creationId xmlns:a16="http://schemas.microsoft.com/office/drawing/2014/main" id="{0953DC0E-28DD-49EA-8EF1-C42112D77E3F}"/>
                </a:ext>
              </a:extLst>
            </p:cNvPr>
            <p:cNvSpPr/>
            <p:nvPr/>
          </p:nvSpPr>
          <p:spPr>
            <a:xfrm>
              <a:off x="2441778" y="1005210"/>
              <a:ext cx="2578100" cy="695325"/>
            </a:xfrm>
            <a:custGeom>
              <a:avLst/>
              <a:gdLst/>
              <a:ahLst/>
              <a:cxnLst/>
              <a:rect l="l" t="t" r="r" b="b"/>
              <a:pathLst>
                <a:path w="2578100" h="695325">
                  <a:moveTo>
                    <a:pt x="826833" y="0"/>
                  </a:moveTo>
                  <a:lnTo>
                    <a:pt x="645579" y="0"/>
                  </a:lnTo>
                  <a:lnTo>
                    <a:pt x="627595" y="0"/>
                  </a:lnTo>
                  <a:lnTo>
                    <a:pt x="446341" y="0"/>
                  </a:lnTo>
                  <a:lnTo>
                    <a:pt x="199237" y="647852"/>
                  </a:lnTo>
                  <a:lnTo>
                    <a:pt x="199237" y="0"/>
                  </a:lnTo>
                  <a:lnTo>
                    <a:pt x="0" y="0"/>
                  </a:lnTo>
                  <a:lnTo>
                    <a:pt x="0" y="695020"/>
                  </a:lnTo>
                  <a:lnTo>
                    <a:pt x="181241" y="695020"/>
                  </a:lnTo>
                  <a:lnTo>
                    <a:pt x="199237" y="695020"/>
                  </a:lnTo>
                  <a:lnTo>
                    <a:pt x="380492" y="695020"/>
                  </a:lnTo>
                  <a:lnTo>
                    <a:pt x="627595" y="47155"/>
                  </a:lnTo>
                  <a:lnTo>
                    <a:pt x="627595" y="695020"/>
                  </a:lnTo>
                  <a:lnTo>
                    <a:pt x="826833" y="695020"/>
                  </a:lnTo>
                  <a:lnTo>
                    <a:pt x="826833" y="0"/>
                  </a:lnTo>
                  <a:close/>
                </a:path>
                <a:path w="2578100" h="695325">
                  <a:moveTo>
                    <a:pt x="1658213" y="244144"/>
                  </a:moveTo>
                  <a:lnTo>
                    <a:pt x="1654771" y="198666"/>
                  </a:lnTo>
                  <a:lnTo>
                    <a:pt x="1644599" y="157695"/>
                  </a:lnTo>
                  <a:lnTo>
                    <a:pt x="1627936" y="121285"/>
                  </a:lnTo>
                  <a:lnTo>
                    <a:pt x="1604987" y="89509"/>
                  </a:lnTo>
                  <a:lnTo>
                    <a:pt x="1576019" y="62433"/>
                  </a:lnTo>
                  <a:lnTo>
                    <a:pt x="1541221" y="40144"/>
                  </a:lnTo>
                  <a:lnTo>
                    <a:pt x="1500860" y="22682"/>
                  </a:lnTo>
                  <a:lnTo>
                    <a:pt x="1455140" y="10121"/>
                  </a:lnTo>
                  <a:lnTo>
                    <a:pt x="1444929" y="8610"/>
                  </a:lnTo>
                  <a:lnTo>
                    <a:pt x="1444929" y="247878"/>
                  </a:lnTo>
                  <a:lnTo>
                    <a:pt x="1444929" y="249758"/>
                  </a:lnTo>
                  <a:lnTo>
                    <a:pt x="1438668" y="292773"/>
                  </a:lnTo>
                  <a:lnTo>
                    <a:pt x="1419326" y="324472"/>
                  </a:lnTo>
                  <a:lnTo>
                    <a:pt x="1386141" y="344068"/>
                  </a:lnTo>
                  <a:lnTo>
                    <a:pt x="1338300" y="350786"/>
                  </a:lnTo>
                  <a:lnTo>
                    <a:pt x="1148410" y="350786"/>
                  </a:lnTo>
                  <a:lnTo>
                    <a:pt x="1148410" y="155282"/>
                  </a:lnTo>
                  <a:lnTo>
                    <a:pt x="1339227" y="155282"/>
                  </a:lnTo>
                  <a:lnTo>
                    <a:pt x="1387716" y="162382"/>
                  </a:lnTo>
                  <a:lnTo>
                    <a:pt x="1420495" y="181940"/>
                  </a:lnTo>
                  <a:lnTo>
                    <a:pt x="1439075" y="211315"/>
                  </a:lnTo>
                  <a:lnTo>
                    <a:pt x="1444929" y="247878"/>
                  </a:lnTo>
                  <a:lnTo>
                    <a:pt x="1444929" y="8610"/>
                  </a:lnTo>
                  <a:lnTo>
                    <a:pt x="1404302" y="2540"/>
                  </a:lnTo>
                  <a:lnTo>
                    <a:pt x="1348587" y="0"/>
                  </a:lnTo>
                  <a:lnTo>
                    <a:pt x="937006" y="0"/>
                  </a:lnTo>
                  <a:lnTo>
                    <a:pt x="937006" y="695007"/>
                  </a:lnTo>
                  <a:lnTo>
                    <a:pt x="1148410" y="695007"/>
                  </a:lnTo>
                  <a:lnTo>
                    <a:pt x="1148410" y="505117"/>
                  </a:lnTo>
                  <a:lnTo>
                    <a:pt x="1352334" y="505117"/>
                  </a:lnTo>
                  <a:lnTo>
                    <a:pt x="1407947" y="502259"/>
                  </a:lnTo>
                  <a:lnTo>
                    <a:pt x="1458493" y="493814"/>
                  </a:lnTo>
                  <a:lnTo>
                    <a:pt x="1503794" y="479945"/>
                  </a:lnTo>
                  <a:lnTo>
                    <a:pt x="1543646" y="460857"/>
                  </a:lnTo>
                  <a:lnTo>
                    <a:pt x="1577886" y="436727"/>
                  </a:lnTo>
                  <a:lnTo>
                    <a:pt x="1606308" y="407733"/>
                  </a:lnTo>
                  <a:lnTo>
                    <a:pt x="1628736" y="374078"/>
                  </a:lnTo>
                  <a:lnTo>
                    <a:pt x="1644992" y="335940"/>
                  </a:lnTo>
                  <a:lnTo>
                    <a:pt x="1654886" y="293509"/>
                  </a:lnTo>
                  <a:lnTo>
                    <a:pt x="1658150" y="247878"/>
                  </a:lnTo>
                  <a:lnTo>
                    <a:pt x="1658213" y="244144"/>
                  </a:lnTo>
                  <a:close/>
                </a:path>
                <a:path w="2578100" h="695325">
                  <a:moveTo>
                    <a:pt x="2577655" y="0"/>
                  </a:moveTo>
                  <a:lnTo>
                    <a:pt x="2396401" y="0"/>
                  </a:lnTo>
                  <a:lnTo>
                    <a:pt x="2378418" y="0"/>
                  </a:lnTo>
                  <a:lnTo>
                    <a:pt x="2197163" y="0"/>
                  </a:lnTo>
                  <a:lnTo>
                    <a:pt x="1950046" y="647877"/>
                  </a:lnTo>
                  <a:lnTo>
                    <a:pt x="1950046" y="0"/>
                  </a:lnTo>
                  <a:lnTo>
                    <a:pt x="1750809" y="0"/>
                  </a:lnTo>
                  <a:lnTo>
                    <a:pt x="1750809" y="695020"/>
                  </a:lnTo>
                  <a:lnTo>
                    <a:pt x="1932063" y="695020"/>
                  </a:lnTo>
                  <a:lnTo>
                    <a:pt x="1950046" y="695020"/>
                  </a:lnTo>
                  <a:lnTo>
                    <a:pt x="2131301" y="695020"/>
                  </a:lnTo>
                  <a:lnTo>
                    <a:pt x="2378418" y="47155"/>
                  </a:lnTo>
                  <a:lnTo>
                    <a:pt x="2378418" y="695020"/>
                  </a:lnTo>
                  <a:lnTo>
                    <a:pt x="2577655" y="695020"/>
                  </a:lnTo>
                  <a:lnTo>
                    <a:pt x="257765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6">
              <a:extLst>
                <a:ext uri="{FF2B5EF4-FFF2-40B4-BE49-F238E27FC236}">
                  <a16:creationId xmlns:a16="http://schemas.microsoft.com/office/drawing/2014/main" id="{A6A2B3FF-885A-4054-82BE-1F78EEAA3BBB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79471" y="1060073"/>
              <a:ext cx="193166" cy="222401"/>
            </a:xfrm>
            <a:prstGeom prst="rect">
              <a:avLst/>
            </a:prstGeom>
          </p:spPr>
        </p:pic>
        <p:sp>
          <p:nvSpPr>
            <p:cNvPr id="14" name="object 7">
              <a:extLst>
                <a:ext uri="{FF2B5EF4-FFF2-40B4-BE49-F238E27FC236}">
                  <a16:creationId xmlns:a16="http://schemas.microsoft.com/office/drawing/2014/main" id="{5A17FBB3-E5BD-4EA2-9163-256B0FE51C43}"/>
                </a:ext>
              </a:extLst>
            </p:cNvPr>
            <p:cNvSpPr/>
            <p:nvPr/>
          </p:nvSpPr>
          <p:spPr>
            <a:xfrm>
              <a:off x="5612193" y="1119917"/>
              <a:ext cx="154305" cy="162560"/>
            </a:xfrm>
            <a:custGeom>
              <a:avLst/>
              <a:gdLst/>
              <a:ahLst/>
              <a:cxnLst/>
              <a:rect l="l" t="t" r="r" b="b"/>
              <a:pathLst>
                <a:path w="154304" h="162559">
                  <a:moveTo>
                    <a:pt x="154089" y="0"/>
                  </a:moveTo>
                  <a:lnTo>
                    <a:pt x="120726" y="0"/>
                  </a:lnTo>
                  <a:lnTo>
                    <a:pt x="120726" y="66040"/>
                  </a:lnTo>
                  <a:lnTo>
                    <a:pt x="33350" y="66040"/>
                  </a:lnTo>
                  <a:lnTo>
                    <a:pt x="33350" y="0"/>
                  </a:lnTo>
                  <a:lnTo>
                    <a:pt x="0" y="0"/>
                  </a:lnTo>
                  <a:lnTo>
                    <a:pt x="0" y="66040"/>
                  </a:lnTo>
                  <a:lnTo>
                    <a:pt x="0" y="96520"/>
                  </a:lnTo>
                  <a:lnTo>
                    <a:pt x="0" y="162560"/>
                  </a:lnTo>
                  <a:lnTo>
                    <a:pt x="33350" y="162560"/>
                  </a:lnTo>
                  <a:lnTo>
                    <a:pt x="33350" y="96520"/>
                  </a:lnTo>
                  <a:lnTo>
                    <a:pt x="120726" y="96520"/>
                  </a:lnTo>
                  <a:lnTo>
                    <a:pt x="120726" y="162560"/>
                  </a:lnTo>
                  <a:lnTo>
                    <a:pt x="154089" y="162560"/>
                  </a:lnTo>
                  <a:lnTo>
                    <a:pt x="154089" y="96520"/>
                  </a:lnTo>
                  <a:lnTo>
                    <a:pt x="154089" y="66040"/>
                  </a:lnTo>
                  <a:lnTo>
                    <a:pt x="15408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8">
              <a:extLst>
                <a:ext uri="{FF2B5EF4-FFF2-40B4-BE49-F238E27FC236}">
                  <a16:creationId xmlns:a16="http://schemas.microsoft.com/office/drawing/2014/main" id="{39BF7A0C-1B28-45F2-8286-17E4B8CFFDCC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97396" y="1116946"/>
              <a:ext cx="324337" cy="168706"/>
            </a:xfrm>
            <a:prstGeom prst="rect">
              <a:avLst/>
            </a:prstGeom>
          </p:spPr>
        </p:pic>
        <p:pic>
          <p:nvPicPr>
            <p:cNvPr id="24" name="object 9">
              <a:extLst>
                <a:ext uri="{FF2B5EF4-FFF2-40B4-BE49-F238E27FC236}">
                  <a16:creationId xmlns:a16="http://schemas.microsoft.com/office/drawing/2014/main" id="{9DCEEE45-437B-43FD-8FA4-329F4BD1F39C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45191" y="1120125"/>
              <a:ext cx="156005" cy="162351"/>
            </a:xfrm>
            <a:prstGeom prst="rect">
              <a:avLst/>
            </a:prstGeom>
          </p:spPr>
        </p:pic>
        <p:pic>
          <p:nvPicPr>
            <p:cNvPr id="25" name="object 10">
              <a:extLst>
                <a:ext uri="{FF2B5EF4-FFF2-40B4-BE49-F238E27FC236}">
                  <a16:creationId xmlns:a16="http://schemas.microsoft.com/office/drawing/2014/main" id="{809AF1F3-F3F9-47D0-9922-BFD4BC2F2614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324661" y="1119914"/>
              <a:ext cx="488495" cy="226098"/>
            </a:xfrm>
            <a:prstGeom prst="rect">
              <a:avLst/>
            </a:prstGeom>
          </p:spPr>
        </p:pic>
        <p:pic>
          <p:nvPicPr>
            <p:cNvPr id="26" name="object 11">
              <a:extLst>
                <a:ext uri="{FF2B5EF4-FFF2-40B4-BE49-F238E27FC236}">
                  <a16:creationId xmlns:a16="http://schemas.microsoft.com/office/drawing/2014/main" id="{5961D7EB-4094-4B92-9C7A-05F25BD6702F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934259" y="1116947"/>
              <a:ext cx="171261" cy="229071"/>
            </a:xfrm>
            <a:prstGeom prst="rect">
              <a:avLst/>
            </a:prstGeom>
          </p:spPr>
        </p:pic>
        <p:pic>
          <p:nvPicPr>
            <p:cNvPr id="27" name="object 12">
              <a:extLst>
                <a:ext uri="{FF2B5EF4-FFF2-40B4-BE49-F238E27FC236}">
                  <a16:creationId xmlns:a16="http://schemas.microsoft.com/office/drawing/2014/main" id="{405CCE50-76D9-4A12-94EF-14F1FEF28603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125390" y="1116940"/>
              <a:ext cx="142341" cy="168706"/>
            </a:xfrm>
            <a:prstGeom prst="rect">
              <a:avLst/>
            </a:prstGeom>
          </p:spPr>
        </p:pic>
        <p:pic>
          <p:nvPicPr>
            <p:cNvPr id="28" name="object 13">
              <a:extLst>
                <a:ext uri="{FF2B5EF4-FFF2-40B4-BE49-F238E27FC236}">
                  <a16:creationId xmlns:a16="http://schemas.microsoft.com/office/drawing/2014/main" id="{08ABAECB-D9CE-4B5E-AC3D-16E25E7B49AE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290866" y="1116948"/>
              <a:ext cx="139786" cy="168696"/>
            </a:xfrm>
            <a:prstGeom prst="rect">
              <a:avLst/>
            </a:prstGeom>
          </p:spPr>
        </p:pic>
        <p:pic>
          <p:nvPicPr>
            <p:cNvPr id="29" name="object 14">
              <a:extLst>
                <a:ext uri="{FF2B5EF4-FFF2-40B4-BE49-F238E27FC236}">
                  <a16:creationId xmlns:a16="http://schemas.microsoft.com/office/drawing/2014/main" id="{89773F7A-3633-4C70-99E6-E8419647EB1B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464948" y="1120120"/>
              <a:ext cx="143618" cy="162351"/>
            </a:xfrm>
            <a:prstGeom prst="rect">
              <a:avLst/>
            </a:prstGeom>
          </p:spPr>
        </p:pic>
        <p:pic>
          <p:nvPicPr>
            <p:cNvPr id="30" name="object 15">
              <a:extLst>
                <a:ext uri="{FF2B5EF4-FFF2-40B4-BE49-F238E27FC236}">
                  <a16:creationId xmlns:a16="http://schemas.microsoft.com/office/drawing/2014/main" id="{3799AB3E-C4E9-4591-B5D2-7CC8D4DF5095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641578" y="1120125"/>
              <a:ext cx="156005" cy="162351"/>
            </a:xfrm>
            <a:prstGeom prst="rect">
              <a:avLst/>
            </a:prstGeom>
          </p:spPr>
        </p:pic>
        <p:sp>
          <p:nvSpPr>
            <p:cNvPr id="31" name="object 16">
              <a:extLst>
                <a:ext uri="{FF2B5EF4-FFF2-40B4-BE49-F238E27FC236}">
                  <a16:creationId xmlns:a16="http://schemas.microsoft.com/office/drawing/2014/main" id="{14B5F1A2-888B-4265-9F96-4312DAB8BBC4}"/>
                </a:ext>
              </a:extLst>
            </p:cNvPr>
            <p:cNvSpPr/>
            <p:nvPr/>
          </p:nvSpPr>
          <p:spPr>
            <a:xfrm>
              <a:off x="7821028" y="1119917"/>
              <a:ext cx="145415" cy="162560"/>
            </a:xfrm>
            <a:custGeom>
              <a:avLst/>
              <a:gdLst/>
              <a:ahLst/>
              <a:cxnLst/>
              <a:rect l="l" t="t" r="r" b="b"/>
              <a:pathLst>
                <a:path w="145415" h="162559">
                  <a:moveTo>
                    <a:pt x="144868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55918" y="29210"/>
                  </a:lnTo>
                  <a:lnTo>
                    <a:pt x="55918" y="162560"/>
                  </a:lnTo>
                  <a:lnTo>
                    <a:pt x="89281" y="162560"/>
                  </a:lnTo>
                  <a:lnTo>
                    <a:pt x="89281" y="29210"/>
                  </a:lnTo>
                  <a:lnTo>
                    <a:pt x="144868" y="29210"/>
                  </a:lnTo>
                  <a:lnTo>
                    <a:pt x="14486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17">
              <a:extLst>
                <a:ext uri="{FF2B5EF4-FFF2-40B4-BE49-F238E27FC236}">
                  <a16:creationId xmlns:a16="http://schemas.microsoft.com/office/drawing/2014/main" id="{7B856EBD-52E6-42C7-BB75-4125FC0EAF48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989371" y="1120125"/>
              <a:ext cx="156005" cy="162351"/>
            </a:xfrm>
            <a:prstGeom prst="rect">
              <a:avLst/>
            </a:prstGeom>
          </p:spPr>
        </p:pic>
        <p:pic>
          <p:nvPicPr>
            <p:cNvPr id="33" name="object 18">
              <a:extLst>
                <a:ext uri="{FF2B5EF4-FFF2-40B4-BE49-F238E27FC236}">
                  <a16:creationId xmlns:a16="http://schemas.microsoft.com/office/drawing/2014/main" id="{EBA5589E-E6B9-4109-ACB7-13E10B90B93E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175084" y="1120116"/>
              <a:ext cx="144885" cy="162361"/>
            </a:xfrm>
            <a:prstGeom prst="rect">
              <a:avLst/>
            </a:prstGeom>
          </p:spPr>
        </p:pic>
        <p:pic>
          <p:nvPicPr>
            <p:cNvPr id="34" name="object 19">
              <a:extLst>
                <a:ext uri="{FF2B5EF4-FFF2-40B4-BE49-F238E27FC236}">
                  <a16:creationId xmlns:a16="http://schemas.microsoft.com/office/drawing/2014/main" id="{DED5A21C-496A-4A22-9C8C-307182D9D321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379469" y="1466680"/>
              <a:ext cx="156005" cy="162351"/>
            </a:xfrm>
            <a:prstGeom prst="rect">
              <a:avLst/>
            </a:prstGeom>
          </p:spPr>
        </p:pic>
        <p:sp>
          <p:nvSpPr>
            <p:cNvPr id="35" name="object 20">
              <a:extLst>
                <a:ext uri="{FF2B5EF4-FFF2-40B4-BE49-F238E27FC236}">
                  <a16:creationId xmlns:a16="http://schemas.microsoft.com/office/drawing/2014/main" id="{6C052701-EA75-4359-AE65-FEBC8D8861B8}"/>
                </a:ext>
              </a:extLst>
            </p:cNvPr>
            <p:cNvSpPr/>
            <p:nvPr/>
          </p:nvSpPr>
          <p:spPr>
            <a:xfrm>
              <a:off x="5574842" y="1466474"/>
              <a:ext cx="154305" cy="162560"/>
            </a:xfrm>
            <a:custGeom>
              <a:avLst/>
              <a:gdLst/>
              <a:ahLst/>
              <a:cxnLst/>
              <a:rect l="l" t="t" r="r" b="b"/>
              <a:pathLst>
                <a:path w="154304" h="162560">
                  <a:moveTo>
                    <a:pt x="154089" y="0"/>
                  </a:moveTo>
                  <a:lnTo>
                    <a:pt x="120726" y="0"/>
                  </a:lnTo>
                  <a:lnTo>
                    <a:pt x="120726" y="66040"/>
                  </a:lnTo>
                  <a:lnTo>
                    <a:pt x="33362" y="66040"/>
                  </a:lnTo>
                  <a:lnTo>
                    <a:pt x="33362" y="0"/>
                  </a:lnTo>
                  <a:lnTo>
                    <a:pt x="0" y="0"/>
                  </a:lnTo>
                  <a:lnTo>
                    <a:pt x="0" y="66040"/>
                  </a:lnTo>
                  <a:lnTo>
                    <a:pt x="0" y="96520"/>
                  </a:lnTo>
                  <a:lnTo>
                    <a:pt x="0" y="162560"/>
                  </a:lnTo>
                  <a:lnTo>
                    <a:pt x="33362" y="162560"/>
                  </a:lnTo>
                  <a:lnTo>
                    <a:pt x="33362" y="96520"/>
                  </a:lnTo>
                  <a:lnTo>
                    <a:pt x="120726" y="96520"/>
                  </a:lnTo>
                  <a:lnTo>
                    <a:pt x="120726" y="162560"/>
                  </a:lnTo>
                  <a:lnTo>
                    <a:pt x="154089" y="162560"/>
                  </a:lnTo>
                  <a:lnTo>
                    <a:pt x="154089" y="96520"/>
                  </a:lnTo>
                  <a:lnTo>
                    <a:pt x="154089" y="66040"/>
                  </a:lnTo>
                  <a:lnTo>
                    <a:pt x="15408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21">
              <a:extLst>
                <a:ext uri="{FF2B5EF4-FFF2-40B4-BE49-F238E27FC236}">
                  <a16:creationId xmlns:a16="http://schemas.microsoft.com/office/drawing/2014/main" id="{9964F996-955E-4D3F-9CCD-F470D7190871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752536" y="1463503"/>
              <a:ext cx="326301" cy="168706"/>
            </a:xfrm>
            <a:prstGeom prst="rect">
              <a:avLst/>
            </a:prstGeom>
          </p:spPr>
        </p:pic>
        <p:pic>
          <p:nvPicPr>
            <p:cNvPr id="37" name="object 22">
              <a:extLst>
                <a:ext uri="{FF2B5EF4-FFF2-40B4-BE49-F238E27FC236}">
                  <a16:creationId xmlns:a16="http://schemas.microsoft.com/office/drawing/2014/main" id="{679AE06B-7C7C-4F4E-BCA0-98CFF753B7FA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108916" y="1463503"/>
              <a:ext cx="171261" cy="229071"/>
            </a:xfrm>
            <a:prstGeom prst="rect">
              <a:avLst/>
            </a:prstGeom>
          </p:spPr>
        </p:pic>
        <p:sp>
          <p:nvSpPr>
            <p:cNvPr id="38" name="object 23">
              <a:extLst>
                <a:ext uri="{FF2B5EF4-FFF2-40B4-BE49-F238E27FC236}">
                  <a16:creationId xmlns:a16="http://schemas.microsoft.com/office/drawing/2014/main" id="{3855C3FE-637C-4A39-AB97-007E1EBA5B2D}"/>
                </a:ext>
              </a:extLst>
            </p:cNvPr>
            <p:cNvSpPr/>
            <p:nvPr/>
          </p:nvSpPr>
          <p:spPr>
            <a:xfrm>
              <a:off x="6311887" y="1466474"/>
              <a:ext cx="154305" cy="162560"/>
            </a:xfrm>
            <a:custGeom>
              <a:avLst/>
              <a:gdLst/>
              <a:ahLst/>
              <a:cxnLst/>
              <a:rect l="l" t="t" r="r" b="b"/>
              <a:pathLst>
                <a:path w="154304" h="162560">
                  <a:moveTo>
                    <a:pt x="154101" y="0"/>
                  </a:moveTo>
                  <a:lnTo>
                    <a:pt x="120738" y="0"/>
                  </a:lnTo>
                  <a:lnTo>
                    <a:pt x="120738" y="66040"/>
                  </a:lnTo>
                  <a:lnTo>
                    <a:pt x="33362" y="66040"/>
                  </a:lnTo>
                  <a:lnTo>
                    <a:pt x="33362" y="0"/>
                  </a:lnTo>
                  <a:lnTo>
                    <a:pt x="0" y="0"/>
                  </a:lnTo>
                  <a:lnTo>
                    <a:pt x="0" y="66040"/>
                  </a:lnTo>
                  <a:lnTo>
                    <a:pt x="0" y="96520"/>
                  </a:lnTo>
                  <a:lnTo>
                    <a:pt x="0" y="162560"/>
                  </a:lnTo>
                  <a:lnTo>
                    <a:pt x="33362" y="162560"/>
                  </a:lnTo>
                  <a:lnTo>
                    <a:pt x="33362" y="96520"/>
                  </a:lnTo>
                  <a:lnTo>
                    <a:pt x="120738" y="96520"/>
                  </a:lnTo>
                  <a:lnTo>
                    <a:pt x="120738" y="162560"/>
                  </a:lnTo>
                  <a:lnTo>
                    <a:pt x="154101" y="162560"/>
                  </a:lnTo>
                  <a:lnTo>
                    <a:pt x="154101" y="96520"/>
                  </a:lnTo>
                  <a:lnTo>
                    <a:pt x="154101" y="66040"/>
                  </a:lnTo>
                  <a:lnTo>
                    <a:pt x="15410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24">
              <a:extLst>
                <a:ext uri="{FF2B5EF4-FFF2-40B4-BE49-F238E27FC236}">
                  <a16:creationId xmlns:a16="http://schemas.microsoft.com/office/drawing/2014/main" id="{06C0B48D-DC6A-4AC3-8347-28DA925FF8DA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497115" y="1463496"/>
              <a:ext cx="483139" cy="168713"/>
            </a:xfrm>
            <a:prstGeom prst="rect">
              <a:avLst/>
            </a:prstGeom>
          </p:spPr>
        </p:pic>
        <p:sp>
          <p:nvSpPr>
            <p:cNvPr id="40" name="object 25">
              <a:extLst>
                <a:ext uri="{FF2B5EF4-FFF2-40B4-BE49-F238E27FC236}">
                  <a16:creationId xmlns:a16="http://schemas.microsoft.com/office/drawing/2014/main" id="{01C10194-F303-47E6-A41E-566E77AE43D5}"/>
                </a:ext>
              </a:extLst>
            </p:cNvPr>
            <p:cNvSpPr/>
            <p:nvPr/>
          </p:nvSpPr>
          <p:spPr>
            <a:xfrm>
              <a:off x="986332" y="1005210"/>
              <a:ext cx="1149985" cy="695325"/>
            </a:xfrm>
            <a:custGeom>
              <a:avLst/>
              <a:gdLst/>
              <a:ahLst/>
              <a:cxnLst/>
              <a:rect l="l" t="t" r="r" b="b"/>
              <a:pathLst>
                <a:path w="1149985" h="695325">
                  <a:moveTo>
                    <a:pt x="383260" y="0"/>
                  </a:moveTo>
                  <a:lnTo>
                    <a:pt x="0" y="0"/>
                  </a:lnTo>
                  <a:lnTo>
                    <a:pt x="0" y="695020"/>
                  </a:lnTo>
                  <a:lnTo>
                    <a:pt x="61950" y="695020"/>
                  </a:lnTo>
                  <a:lnTo>
                    <a:pt x="383260" y="347510"/>
                  </a:lnTo>
                  <a:lnTo>
                    <a:pt x="383260" y="0"/>
                  </a:lnTo>
                  <a:close/>
                </a:path>
                <a:path w="1149985" h="695325">
                  <a:moveTo>
                    <a:pt x="766521" y="0"/>
                  </a:moveTo>
                  <a:lnTo>
                    <a:pt x="704557" y="0"/>
                  </a:lnTo>
                  <a:lnTo>
                    <a:pt x="383260" y="347510"/>
                  </a:lnTo>
                  <a:lnTo>
                    <a:pt x="383260" y="695020"/>
                  </a:lnTo>
                  <a:lnTo>
                    <a:pt x="445223" y="695020"/>
                  </a:lnTo>
                  <a:lnTo>
                    <a:pt x="766521" y="347510"/>
                  </a:lnTo>
                  <a:lnTo>
                    <a:pt x="766521" y="0"/>
                  </a:lnTo>
                  <a:close/>
                </a:path>
                <a:path w="1149985" h="695325">
                  <a:moveTo>
                    <a:pt x="1149781" y="0"/>
                  </a:moveTo>
                  <a:lnTo>
                    <a:pt x="1087831" y="0"/>
                  </a:lnTo>
                  <a:lnTo>
                    <a:pt x="766533" y="347510"/>
                  </a:lnTo>
                  <a:lnTo>
                    <a:pt x="766521" y="695020"/>
                  </a:lnTo>
                  <a:lnTo>
                    <a:pt x="1149781" y="695020"/>
                  </a:lnTo>
                  <a:lnTo>
                    <a:pt x="114978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" name="Текст 2">
            <a:extLst>
              <a:ext uri="{FF2B5EF4-FFF2-40B4-BE49-F238E27FC236}">
                <a16:creationId xmlns:a16="http://schemas.microsoft.com/office/drawing/2014/main" id="{A6607A83-183D-4651-AD4E-FDE5766BCA8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4870" y="9211614"/>
            <a:ext cx="11268075" cy="1166986"/>
          </a:xfrm>
        </p:spPr>
        <p:txBody>
          <a:bodyPr anchor="b"/>
          <a:lstStyle>
            <a:lvl1pPr marL="12700" marR="5080" algn="l" defTabSz="914400" rtl="0" eaLnBrk="1" latinLnBrk="0" hangingPunct="1">
              <a:lnSpc>
                <a:spcPts val="9060"/>
              </a:lnSpc>
              <a:spcBef>
                <a:spcPts val="1420"/>
              </a:spcBef>
              <a:defRPr lang="ru-RU" sz="8550" kern="1200" spc="-140" dirty="0" smtClean="0">
                <a:solidFill>
                  <a:schemeClr val="tx1"/>
                </a:solidFill>
                <a:latin typeface="Golos Text Medium" panose="020B0603020202020204" pitchFamily="34" charset="-52"/>
                <a:ea typeface="+mn-ea"/>
                <a:cs typeface="Golos Text Medium" panose="020B0603020202020204" pitchFamily="34" charset="-52"/>
              </a:defRPr>
            </a:lvl1pPr>
            <a:lvl2pPr marL="12700" marR="5080" algn="l" defTabSz="914400" rtl="0" eaLnBrk="1" latinLnBrk="0" hangingPunct="1">
              <a:lnSpc>
                <a:spcPts val="9060"/>
              </a:lnSpc>
              <a:spcBef>
                <a:spcPts val="1420"/>
              </a:spcBef>
              <a:defRPr lang="ru-RU" sz="8550" kern="1200" spc="-140" dirty="0" smtClean="0">
                <a:solidFill>
                  <a:schemeClr val="tx1"/>
                </a:solidFill>
                <a:latin typeface="Golos Text Medium" panose="020B0603020202020204" pitchFamily="34" charset="-52"/>
                <a:ea typeface="+mn-ea"/>
                <a:cs typeface="Golos Text Medium" panose="020B0603020202020204" pitchFamily="34" charset="-52"/>
              </a:defRPr>
            </a:lvl2pPr>
            <a:lvl3pPr marL="12700" marR="5080" algn="l" defTabSz="914400" rtl="0" eaLnBrk="1" latinLnBrk="0" hangingPunct="1">
              <a:lnSpc>
                <a:spcPts val="9060"/>
              </a:lnSpc>
              <a:spcBef>
                <a:spcPts val="1420"/>
              </a:spcBef>
              <a:defRPr lang="ru-RU" sz="8550" kern="1200" spc="-140" dirty="0" smtClean="0">
                <a:solidFill>
                  <a:schemeClr val="tx1"/>
                </a:solidFill>
                <a:latin typeface="Golos Text Medium" panose="020B0603020202020204" pitchFamily="34" charset="-52"/>
                <a:ea typeface="+mn-ea"/>
                <a:cs typeface="Golos Text Medium" panose="020B0603020202020204" pitchFamily="34" charset="-52"/>
              </a:defRPr>
            </a:lvl3pPr>
            <a:lvl4pPr marL="12700" marR="5080" algn="l" defTabSz="914400" rtl="0" eaLnBrk="1" latinLnBrk="0" hangingPunct="1">
              <a:lnSpc>
                <a:spcPts val="9060"/>
              </a:lnSpc>
              <a:spcBef>
                <a:spcPts val="1420"/>
              </a:spcBef>
              <a:defRPr lang="ru-RU" sz="8550" kern="1200" spc="-140" dirty="0" smtClean="0">
                <a:solidFill>
                  <a:schemeClr val="tx1"/>
                </a:solidFill>
                <a:latin typeface="Golos Text Medium" panose="020B0603020202020204" pitchFamily="34" charset="-52"/>
                <a:ea typeface="+mn-ea"/>
                <a:cs typeface="Golos Text Medium" panose="020B0603020202020204" pitchFamily="34" charset="-52"/>
              </a:defRPr>
            </a:lvl4pPr>
            <a:lvl5pPr marL="12700" marR="5080" algn="l" defTabSz="914400" rtl="0" eaLnBrk="1" latinLnBrk="0" hangingPunct="1">
              <a:lnSpc>
                <a:spcPts val="9060"/>
              </a:lnSpc>
              <a:spcBef>
                <a:spcPts val="1420"/>
              </a:spcBef>
              <a:defRPr lang="ru-RU" sz="8550" kern="1200" spc="-140" dirty="0">
                <a:solidFill>
                  <a:schemeClr val="tx1"/>
                </a:solidFill>
                <a:latin typeface="Golos Text Medium" panose="020B0603020202020204" pitchFamily="34" charset="-52"/>
                <a:ea typeface="+mn-ea"/>
                <a:cs typeface="Golos Text Medium" panose="020B0603020202020204" pitchFamily="34" charset="-52"/>
              </a:defRPr>
            </a:lvl5pPr>
          </a:lstStyle>
          <a:p>
            <a:pPr lvl="0"/>
            <a:r>
              <a:rPr lang="ru-RU" dirty="0"/>
              <a:t>Разделитель</a:t>
            </a:r>
          </a:p>
        </p:txBody>
      </p:sp>
    </p:spTree>
    <p:extLst>
      <p:ext uri="{BB962C8B-B14F-4D97-AF65-F5344CB8AC3E}">
        <p14:creationId xmlns:p14="http://schemas.microsoft.com/office/powerpoint/2010/main" val="492119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6A7E5AE0-0FD1-42CD-8B0C-3CFDECCFEF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782" t="154" r="20795" b="325"/>
          <a:stretch/>
        </p:blipFill>
        <p:spPr>
          <a:xfrm>
            <a:off x="4675823" y="-15716"/>
            <a:ext cx="15434627" cy="11324431"/>
          </a:xfrm>
          <a:prstGeom prst="rect">
            <a:avLst/>
          </a:prstGeom>
        </p:spPr>
      </p:pic>
      <p:sp>
        <p:nvSpPr>
          <p:cNvPr id="16" name="bg object 16"/>
          <p:cNvSpPr/>
          <p:nvPr/>
        </p:nvSpPr>
        <p:spPr>
          <a:xfrm>
            <a:off x="13570267" y="0"/>
            <a:ext cx="0" cy="11308715"/>
          </a:xfrm>
          <a:custGeom>
            <a:avLst/>
            <a:gdLst/>
            <a:ahLst/>
            <a:cxnLst/>
            <a:rect l="l" t="t" r="r" b="b"/>
            <a:pathLst>
              <a:path h="11308715">
                <a:moveTo>
                  <a:pt x="0" y="0"/>
                </a:moveTo>
                <a:lnTo>
                  <a:pt x="0" y="11308556"/>
                </a:lnTo>
              </a:path>
            </a:pathLst>
          </a:custGeom>
          <a:ln w="1270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9549447" y="0"/>
            <a:ext cx="0" cy="11308715"/>
          </a:xfrm>
          <a:custGeom>
            <a:avLst/>
            <a:gdLst/>
            <a:ahLst/>
            <a:cxnLst/>
            <a:rect l="l" t="t" r="r" b="b"/>
            <a:pathLst>
              <a:path h="11308715">
                <a:moveTo>
                  <a:pt x="0" y="0"/>
                </a:moveTo>
                <a:lnTo>
                  <a:pt x="0" y="11308556"/>
                </a:lnTo>
              </a:path>
            </a:pathLst>
          </a:custGeom>
          <a:ln w="1270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5026025" y="0"/>
            <a:ext cx="0" cy="11308715"/>
          </a:xfrm>
          <a:custGeom>
            <a:avLst/>
            <a:gdLst/>
            <a:ahLst/>
            <a:cxnLst/>
            <a:rect l="l" t="t" r="r" b="b"/>
            <a:pathLst>
              <a:path h="11308715">
                <a:moveTo>
                  <a:pt x="0" y="0"/>
                </a:moveTo>
                <a:lnTo>
                  <a:pt x="0" y="11308556"/>
                </a:lnTo>
              </a:path>
            </a:pathLst>
          </a:custGeom>
          <a:ln w="1270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15580676" y="0"/>
            <a:ext cx="0" cy="11308715"/>
          </a:xfrm>
          <a:custGeom>
            <a:avLst/>
            <a:gdLst/>
            <a:ahLst/>
            <a:cxnLst/>
            <a:rect l="l" t="t" r="r" b="b"/>
            <a:pathLst>
              <a:path h="11308715">
                <a:moveTo>
                  <a:pt x="0" y="0"/>
                </a:moveTo>
                <a:lnTo>
                  <a:pt x="0" y="11308556"/>
                </a:lnTo>
              </a:path>
            </a:pathLst>
          </a:custGeom>
          <a:ln w="1270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17088485" y="0"/>
            <a:ext cx="0" cy="11308715"/>
          </a:xfrm>
          <a:custGeom>
            <a:avLst/>
            <a:gdLst/>
            <a:ahLst/>
            <a:cxnLst/>
            <a:rect l="l" t="t" r="r" b="b"/>
            <a:pathLst>
              <a:path h="11308715">
                <a:moveTo>
                  <a:pt x="0" y="0"/>
                </a:moveTo>
                <a:lnTo>
                  <a:pt x="0" y="11308556"/>
                </a:lnTo>
              </a:path>
            </a:pathLst>
          </a:custGeom>
          <a:ln w="1270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18596292" y="0"/>
            <a:ext cx="0" cy="11308715"/>
          </a:xfrm>
          <a:custGeom>
            <a:avLst/>
            <a:gdLst/>
            <a:ahLst/>
            <a:cxnLst/>
            <a:rect l="l" t="t" r="r" b="b"/>
            <a:pathLst>
              <a:path h="11308715">
                <a:moveTo>
                  <a:pt x="0" y="0"/>
                </a:moveTo>
                <a:lnTo>
                  <a:pt x="0" y="11308556"/>
                </a:lnTo>
              </a:path>
            </a:pathLst>
          </a:custGeom>
          <a:ln w="1270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19601497" y="0"/>
            <a:ext cx="0" cy="11308715"/>
          </a:xfrm>
          <a:custGeom>
            <a:avLst/>
            <a:gdLst/>
            <a:ahLst/>
            <a:cxnLst/>
            <a:rect l="l" t="t" r="r" b="b"/>
            <a:pathLst>
              <a:path h="11308715">
                <a:moveTo>
                  <a:pt x="0" y="0"/>
                </a:moveTo>
                <a:lnTo>
                  <a:pt x="0" y="11308556"/>
                </a:lnTo>
              </a:path>
            </a:pathLst>
          </a:custGeom>
          <a:ln w="1270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object 4">
            <a:extLst>
              <a:ext uri="{FF2B5EF4-FFF2-40B4-BE49-F238E27FC236}">
                <a16:creationId xmlns:a16="http://schemas.microsoft.com/office/drawing/2014/main" id="{04632787-2BC5-4D0D-A061-62291B88A004}"/>
              </a:ext>
            </a:extLst>
          </p:cNvPr>
          <p:cNvGrpSpPr/>
          <p:nvPr userDrawn="1"/>
        </p:nvGrpSpPr>
        <p:grpSpPr>
          <a:xfrm>
            <a:off x="986338" y="1005201"/>
            <a:ext cx="7334250" cy="695325"/>
            <a:chOff x="986338" y="1005201"/>
            <a:chExt cx="7334250" cy="695325"/>
          </a:xfrm>
        </p:grpSpPr>
        <p:sp>
          <p:nvSpPr>
            <p:cNvPr id="12" name="object 5">
              <a:extLst>
                <a:ext uri="{FF2B5EF4-FFF2-40B4-BE49-F238E27FC236}">
                  <a16:creationId xmlns:a16="http://schemas.microsoft.com/office/drawing/2014/main" id="{0953DC0E-28DD-49EA-8EF1-C42112D77E3F}"/>
                </a:ext>
              </a:extLst>
            </p:cNvPr>
            <p:cNvSpPr/>
            <p:nvPr/>
          </p:nvSpPr>
          <p:spPr>
            <a:xfrm>
              <a:off x="2441778" y="1005210"/>
              <a:ext cx="2578100" cy="695325"/>
            </a:xfrm>
            <a:custGeom>
              <a:avLst/>
              <a:gdLst/>
              <a:ahLst/>
              <a:cxnLst/>
              <a:rect l="l" t="t" r="r" b="b"/>
              <a:pathLst>
                <a:path w="2578100" h="695325">
                  <a:moveTo>
                    <a:pt x="826833" y="0"/>
                  </a:moveTo>
                  <a:lnTo>
                    <a:pt x="645579" y="0"/>
                  </a:lnTo>
                  <a:lnTo>
                    <a:pt x="627595" y="0"/>
                  </a:lnTo>
                  <a:lnTo>
                    <a:pt x="446341" y="0"/>
                  </a:lnTo>
                  <a:lnTo>
                    <a:pt x="199237" y="647852"/>
                  </a:lnTo>
                  <a:lnTo>
                    <a:pt x="199237" y="0"/>
                  </a:lnTo>
                  <a:lnTo>
                    <a:pt x="0" y="0"/>
                  </a:lnTo>
                  <a:lnTo>
                    <a:pt x="0" y="695020"/>
                  </a:lnTo>
                  <a:lnTo>
                    <a:pt x="181241" y="695020"/>
                  </a:lnTo>
                  <a:lnTo>
                    <a:pt x="199237" y="695020"/>
                  </a:lnTo>
                  <a:lnTo>
                    <a:pt x="380492" y="695020"/>
                  </a:lnTo>
                  <a:lnTo>
                    <a:pt x="627595" y="47155"/>
                  </a:lnTo>
                  <a:lnTo>
                    <a:pt x="627595" y="695020"/>
                  </a:lnTo>
                  <a:lnTo>
                    <a:pt x="826833" y="695020"/>
                  </a:lnTo>
                  <a:lnTo>
                    <a:pt x="826833" y="0"/>
                  </a:lnTo>
                  <a:close/>
                </a:path>
                <a:path w="2578100" h="695325">
                  <a:moveTo>
                    <a:pt x="1658213" y="244144"/>
                  </a:moveTo>
                  <a:lnTo>
                    <a:pt x="1654771" y="198666"/>
                  </a:lnTo>
                  <a:lnTo>
                    <a:pt x="1644599" y="157695"/>
                  </a:lnTo>
                  <a:lnTo>
                    <a:pt x="1627936" y="121285"/>
                  </a:lnTo>
                  <a:lnTo>
                    <a:pt x="1604987" y="89509"/>
                  </a:lnTo>
                  <a:lnTo>
                    <a:pt x="1576019" y="62433"/>
                  </a:lnTo>
                  <a:lnTo>
                    <a:pt x="1541221" y="40144"/>
                  </a:lnTo>
                  <a:lnTo>
                    <a:pt x="1500860" y="22682"/>
                  </a:lnTo>
                  <a:lnTo>
                    <a:pt x="1455140" y="10121"/>
                  </a:lnTo>
                  <a:lnTo>
                    <a:pt x="1444929" y="8610"/>
                  </a:lnTo>
                  <a:lnTo>
                    <a:pt x="1444929" y="247878"/>
                  </a:lnTo>
                  <a:lnTo>
                    <a:pt x="1444929" y="249758"/>
                  </a:lnTo>
                  <a:lnTo>
                    <a:pt x="1438668" y="292773"/>
                  </a:lnTo>
                  <a:lnTo>
                    <a:pt x="1419326" y="324472"/>
                  </a:lnTo>
                  <a:lnTo>
                    <a:pt x="1386141" y="344068"/>
                  </a:lnTo>
                  <a:lnTo>
                    <a:pt x="1338300" y="350786"/>
                  </a:lnTo>
                  <a:lnTo>
                    <a:pt x="1148410" y="350786"/>
                  </a:lnTo>
                  <a:lnTo>
                    <a:pt x="1148410" y="155282"/>
                  </a:lnTo>
                  <a:lnTo>
                    <a:pt x="1339227" y="155282"/>
                  </a:lnTo>
                  <a:lnTo>
                    <a:pt x="1387716" y="162382"/>
                  </a:lnTo>
                  <a:lnTo>
                    <a:pt x="1420495" y="181940"/>
                  </a:lnTo>
                  <a:lnTo>
                    <a:pt x="1439075" y="211315"/>
                  </a:lnTo>
                  <a:lnTo>
                    <a:pt x="1444929" y="247878"/>
                  </a:lnTo>
                  <a:lnTo>
                    <a:pt x="1444929" y="8610"/>
                  </a:lnTo>
                  <a:lnTo>
                    <a:pt x="1404302" y="2540"/>
                  </a:lnTo>
                  <a:lnTo>
                    <a:pt x="1348587" y="0"/>
                  </a:lnTo>
                  <a:lnTo>
                    <a:pt x="937006" y="0"/>
                  </a:lnTo>
                  <a:lnTo>
                    <a:pt x="937006" y="695007"/>
                  </a:lnTo>
                  <a:lnTo>
                    <a:pt x="1148410" y="695007"/>
                  </a:lnTo>
                  <a:lnTo>
                    <a:pt x="1148410" y="505117"/>
                  </a:lnTo>
                  <a:lnTo>
                    <a:pt x="1352334" y="505117"/>
                  </a:lnTo>
                  <a:lnTo>
                    <a:pt x="1407947" y="502259"/>
                  </a:lnTo>
                  <a:lnTo>
                    <a:pt x="1458493" y="493814"/>
                  </a:lnTo>
                  <a:lnTo>
                    <a:pt x="1503794" y="479945"/>
                  </a:lnTo>
                  <a:lnTo>
                    <a:pt x="1543646" y="460857"/>
                  </a:lnTo>
                  <a:lnTo>
                    <a:pt x="1577886" y="436727"/>
                  </a:lnTo>
                  <a:lnTo>
                    <a:pt x="1606308" y="407733"/>
                  </a:lnTo>
                  <a:lnTo>
                    <a:pt x="1628736" y="374078"/>
                  </a:lnTo>
                  <a:lnTo>
                    <a:pt x="1644992" y="335940"/>
                  </a:lnTo>
                  <a:lnTo>
                    <a:pt x="1654886" y="293509"/>
                  </a:lnTo>
                  <a:lnTo>
                    <a:pt x="1658150" y="247878"/>
                  </a:lnTo>
                  <a:lnTo>
                    <a:pt x="1658213" y="244144"/>
                  </a:lnTo>
                  <a:close/>
                </a:path>
                <a:path w="2578100" h="695325">
                  <a:moveTo>
                    <a:pt x="2577655" y="0"/>
                  </a:moveTo>
                  <a:lnTo>
                    <a:pt x="2396401" y="0"/>
                  </a:lnTo>
                  <a:lnTo>
                    <a:pt x="2378418" y="0"/>
                  </a:lnTo>
                  <a:lnTo>
                    <a:pt x="2197163" y="0"/>
                  </a:lnTo>
                  <a:lnTo>
                    <a:pt x="1950046" y="647877"/>
                  </a:lnTo>
                  <a:lnTo>
                    <a:pt x="1950046" y="0"/>
                  </a:lnTo>
                  <a:lnTo>
                    <a:pt x="1750809" y="0"/>
                  </a:lnTo>
                  <a:lnTo>
                    <a:pt x="1750809" y="695020"/>
                  </a:lnTo>
                  <a:lnTo>
                    <a:pt x="1932063" y="695020"/>
                  </a:lnTo>
                  <a:lnTo>
                    <a:pt x="1950046" y="695020"/>
                  </a:lnTo>
                  <a:lnTo>
                    <a:pt x="2131301" y="695020"/>
                  </a:lnTo>
                  <a:lnTo>
                    <a:pt x="2378418" y="47155"/>
                  </a:lnTo>
                  <a:lnTo>
                    <a:pt x="2378418" y="695020"/>
                  </a:lnTo>
                  <a:lnTo>
                    <a:pt x="2577655" y="695020"/>
                  </a:lnTo>
                  <a:lnTo>
                    <a:pt x="257765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pic>
          <p:nvPicPr>
            <p:cNvPr id="13" name="object 6">
              <a:extLst>
                <a:ext uri="{FF2B5EF4-FFF2-40B4-BE49-F238E27FC236}">
                  <a16:creationId xmlns:a16="http://schemas.microsoft.com/office/drawing/2014/main" id="{A6A2B3FF-885A-4054-82BE-1F78EEAA3BBB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79471" y="1060073"/>
              <a:ext cx="193166" cy="222401"/>
            </a:xfrm>
            <a:prstGeom prst="rect">
              <a:avLst/>
            </a:prstGeom>
          </p:spPr>
        </p:pic>
        <p:sp>
          <p:nvSpPr>
            <p:cNvPr id="14" name="object 7">
              <a:extLst>
                <a:ext uri="{FF2B5EF4-FFF2-40B4-BE49-F238E27FC236}">
                  <a16:creationId xmlns:a16="http://schemas.microsoft.com/office/drawing/2014/main" id="{5A17FBB3-E5BD-4EA2-9163-256B0FE51C43}"/>
                </a:ext>
              </a:extLst>
            </p:cNvPr>
            <p:cNvSpPr/>
            <p:nvPr/>
          </p:nvSpPr>
          <p:spPr>
            <a:xfrm>
              <a:off x="5612193" y="1119917"/>
              <a:ext cx="154305" cy="162560"/>
            </a:xfrm>
            <a:custGeom>
              <a:avLst/>
              <a:gdLst/>
              <a:ahLst/>
              <a:cxnLst/>
              <a:rect l="l" t="t" r="r" b="b"/>
              <a:pathLst>
                <a:path w="154304" h="162559">
                  <a:moveTo>
                    <a:pt x="154089" y="0"/>
                  </a:moveTo>
                  <a:lnTo>
                    <a:pt x="120726" y="0"/>
                  </a:lnTo>
                  <a:lnTo>
                    <a:pt x="120726" y="66040"/>
                  </a:lnTo>
                  <a:lnTo>
                    <a:pt x="33350" y="66040"/>
                  </a:lnTo>
                  <a:lnTo>
                    <a:pt x="33350" y="0"/>
                  </a:lnTo>
                  <a:lnTo>
                    <a:pt x="0" y="0"/>
                  </a:lnTo>
                  <a:lnTo>
                    <a:pt x="0" y="66040"/>
                  </a:lnTo>
                  <a:lnTo>
                    <a:pt x="0" y="96520"/>
                  </a:lnTo>
                  <a:lnTo>
                    <a:pt x="0" y="162560"/>
                  </a:lnTo>
                  <a:lnTo>
                    <a:pt x="33350" y="162560"/>
                  </a:lnTo>
                  <a:lnTo>
                    <a:pt x="33350" y="96520"/>
                  </a:lnTo>
                  <a:lnTo>
                    <a:pt x="120726" y="96520"/>
                  </a:lnTo>
                  <a:lnTo>
                    <a:pt x="120726" y="162560"/>
                  </a:lnTo>
                  <a:lnTo>
                    <a:pt x="154089" y="162560"/>
                  </a:lnTo>
                  <a:lnTo>
                    <a:pt x="154089" y="96520"/>
                  </a:lnTo>
                  <a:lnTo>
                    <a:pt x="154089" y="66040"/>
                  </a:lnTo>
                  <a:lnTo>
                    <a:pt x="15408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pic>
          <p:nvPicPr>
            <p:cNvPr id="15" name="object 8">
              <a:extLst>
                <a:ext uri="{FF2B5EF4-FFF2-40B4-BE49-F238E27FC236}">
                  <a16:creationId xmlns:a16="http://schemas.microsoft.com/office/drawing/2014/main" id="{39BF7A0C-1B28-45F2-8286-17E4B8CFFDCC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97396" y="1116946"/>
              <a:ext cx="324337" cy="168706"/>
            </a:xfrm>
            <a:prstGeom prst="rect">
              <a:avLst/>
            </a:prstGeom>
          </p:spPr>
        </p:pic>
        <p:pic>
          <p:nvPicPr>
            <p:cNvPr id="24" name="object 9">
              <a:extLst>
                <a:ext uri="{FF2B5EF4-FFF2-40B4-BE49-F238E27FC236}">
                  <a16:creationId xmlns:a16="http://schemas.microsoft.com/office/drawing/2014/main" id="{9DCEEE45-437B-43FD-8FA4-329F4BD1F39C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45191" y="1120125"/>
              <a:ext cx="156005" cy="162351"/>
            </a:xfrm>
            <a:prstGeom prst="rect">
              <a:avLst/>
            </a:prstGeom>
          </p:spPr>
        </p:pic>
        <p:pic>
          <p:nvPicPr>
            <p:cNvPr id="25" name="object 10">
              <a:extLst>
                <a:ext uri="{FF2B5EF4-FFF2-40B4-BE49-F238E27FC236}">
                  <a16:creationId xmlns:a16="http://schemas.microsoft.com/office/drawing/2014/main" id="{809AF1F3-F3F9-47D0-9922-BFD4BC2F2614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324661" y="1119914"/>
              <a:ext cx="488495" cy="226098"/>
            </a:xfrm>
            <a:prstGeom prst="rect">
              <a:avLst/>
            </a:prstGeom>
          </p:spPr>
        </p:pic>
        <p:pic>
          <p:nvPicPr>
            <p:cNvPr id="26" name="object 11">
              <a:extLst>
                <a:ext uri="{FF2B5EF4-FFF2-40B4-BE49-F238E27FC236}">
                  <a16:creationId xmlns:a16="http://schemas.microsoft.com/office/drawing/2014/main" id="{5961D7EB-4094-4B92-9C7A-05F25BD6702F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934259" y="1116947"/>
              <a:ext cx="171261" cy="229071"/>
            </a:xfrm>
            <a:prstGeom prst="rect">
              <a:avLst/>
            </a:prstGeom>
          </p:spPr>
        </p:pic>
        <p:pic>
          <p:nvPicPr>
            <p:cNvPr id="27" name="object 12">
              <a:extLst>
                <a:ext uri="{FF2B5EF4-FFF2-40B4-BE49-F238E27FC236}">
                  <a16:creationId xmlns:a16="http://schemas.microsoft.com/office/drawing/2014/main" id="{405CCE50-76D9-4A12-94EF-14F1FEF28603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125390" y="1116940"/>
              <a:ext cx="142341" cy="168706"/>
            </a:xfrm>
            <a:prstGeom prst="rect">
              <a:avLst/>
            </a:prstGeom>
          </p:spPr>
        </p:pic>
        <p:pic>
          <p:nvPicPr>
            <p:cNvPr id="28" name="object 13">
              <a:extLst>
                <a:ext uri="{FF2B5EF4-FFF2-40B4-BE49-F238E27FC236}">
                  <a16:creationId xmlns:a16="http://schemas.microsoft.com/office/drawing/2014/main" id="{08ABAECB-D9CE-4B5E-AC3D-16E25E7B49AE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290866" y="1116948"/>
              <a:ext cx="139786" cy="168696"/>
            </a:xfrm>
            <a:prstGeom prst="rect">
              <a:avLst/>
            </a:prstGeom>
          </p:spPr>
        </p:pic>
        <p:pic>
          <p:nvPicPr>
            <p:cNvPr id="29" name="object 14">
              <a:extLst>
                <a:ext uri="{FF2B5EF4-FFF2-40B4-BE49-F238E27FC236}">
                  <a16:creationId xmlns:a16="http://schemas.microsoft.com/office/drawing/2014/main" id="{89773F7A-3633-4C70-99E6-E8419647EB1B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464948" y="1120120"/>
              <a:ext cx="143618" cy="162351"/>
            </a:xfrm>
            <a:prstGeom prst="rect">
              <a:avLst/>
            </a:prstGeom>
          </p:spPr>
        </p:pic>
        <p:pic>
          <p:nvPicPr>
            <p:cNvPr id="30" name="object 15">
              <a:extLst>
                <a:ext uri="{FF2B5EF4-FFF2-40B4-BE49-F238E27FC236}">
                  <a16:creationId xmlns:a16="http://schemas.microsoft.com/office/drawing/2014/main" id="{3799AB3E-C4E9-4591-B5D2-7CC8D4DF5095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641578" y="1120125"/>
              <a:ext cx="156005" cy="162351"/>
            </a:xfrm>
            <a:prstGeom prst="rect">
              <a:avLst/>
            </a:prstGeom>
          </p:spPr>
        </p:pic>
        <p:sp>
          <p:nvSpPr>
            <p:cNvPr id="31" name="object 16">
              <a:extLst>
                <a:ext uri="{FF2B5EF4-FFF2-40B4-BE49-F238E27FC236}">
                  <a16:creationId xmlns:a16="http://schemas.microsoft.com/office/drawing/2014/main" id="{14B5F1A2-888B-4265-9F96-4312DAB8BBC4}"/>
                </a:ext>
              </a:extLst>
            </p:cNvPr>
            <p:cNvSpPr/>
            <p:nvPr/>
          </p:nvSpPr>
          <p:spPr>
            <a:xfrm>
              <a:off x="7821028" y="1119917"/>
              <a:ext cx="145415" cy="162560"/>
            </a:xfrm>
            <a:custGeom>
              <a:avLst/>
              <a:gdLst/>
              <a:ahLst/>
              <a:cxnLst/>
              <a:rect l="l" t="t" r="r" b="b"/>
              <a:pathLst>
                <a:path w="145415" h="162559">
                  <a:moveTo>
                    <a:pt x="144868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55918" y="29210"/>
                  </a:lnTo>
                  <a:lnTo>
                    <a:pt x="55918" y="162560"/>
                  </a:lnTo>
                  <a:lnTo>
                    <a:pt x="89281" y="162560"/>
                  </a:lnTo>
                  <a:lnTo>
                    <a:pt x="89281" y="29210"/>
                  </a:lnTo>
                  <a:lnTo>
                    <a:pt x="144868" y="29210"/>
                  </a:lnTo>
                  <a:lnTo>
                    <a:pt x="14486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pic>
          <p:nvPicPr>
            <p:cNvPr id="32" name="object 17">
              <a:extLst>
                <a:ext uri="{FF2B5EF4-FFF2-40B4-BE49-F238E27FC236}">
                  <a16:creationId xmlns:a16="http://schemas.microsoft.com/office/drawing/2014/main" id="{7B856EBD-52E6-42C7-BB75-4125FC0EAF48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989371" y="1120125"/>
              <a:ext cx="156005" cy="162351"/>
            </a:xfrm>
            <a:prstGeom prst="rect">
              <a:avLst/>
            </a:prstGeom>
          </p:spPr>
        </p:pic>
        <p:pic>
          <p:nvPicPr>
            <p:cNvPr id="33" name="object 18">
              <a:extLst>
                <a:ext uri="{FF2B5EF4-FFF2-40B4-BE49-F238E27FC236}">
                  <a16:creationId xmlns:a16="http://schemas.microsoft.com/office/drawing/2014/main" id="{EBA5589E-E6B9-4109-ACB7-13E10B90B93E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175084" y="1120116"/>
              <a:ext cx="144885" cy="162361"/>
            </a:xfrm>
            <a:prstGeom prst="rect">
              <a:avLst/>
            </a:prstGeom>
          </p:spPr>
        </p:pic>
        <p:pic>
          <p:nvPicPr>
            <p:cNvPr id="34" name="object 19">
              <a:extLst>
                <a:ext uri="{FF2B5EF4-FFF2-40B4-BE49-F238E27FC236}">
                  <a16:creationId xmlns:a16="http://schemas.microsoft.com/office/drawing/2014/main" id="{DED5A21C-496A-4A22-9C8C-307182D9D321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379469" y="1466680"/>
              <a:ext cx="156005" cy="162351"/>
            </a:xfrm>
            <a:prstGeom prst="rect">
              <a:avLst/>
            </a:prstGeom>
          </p:spPr>
        </p:pic>
        <p:sp>
          <p:nvSpPr>
            <p:cNvPr id="35" name="object 20">
              <a:extLst>
                <a:ext uri="{FF2B5EF4-FFF2-40B4-BE49-F238E27FC236}">
                  <a16:creationId xmlns:a16="http://schemas.microsoft.com/office/drawing/2014/main" id="{6C052701-EA75-4359-AE65-FEBC8D8861B8}"/>
                </a:ext>
              </a:extLst>
            </p:cNvPr>
            <p:cNvSpPr/>
            <p:nvPr/>
          </p:nvSpPr>
          <p:spPr>
            <a:xfrm>
              <a:off x="5574842" y="1466474"/>
              <a:ext cx="154305" cy="162560"/>
            </a:xfrm>
            <a:custGeom>
              <a:avLst/>
              <a:gdLst/>
              <a:ahLst/>
              <a:cxnLst/>
              <a:rect l="l" t="t" r="r" b="b"/>
              <a:pathLst>
                <a:path w="154304" h="162560">
                  <a:moveTo>
                    <a:pt x="154089" y="0"/>
                  </a:moveTo>
                  <a:lnTo>
                    <a:pt x="120726" y="0"/>
                  </a:lnTo>
                  <a:lnTo>
                    <a:pt x="120726" y="66040"/>
                  </a:lnTo>
                  <a:lnTo>
                    <a:pt x="33362" y="66040"/>
                  </a:lnTo>
                  <a:lnTo>
                    <a:pt x="33362" y="0"/>
                  </a:lnTo>
                  <a:lnTo>
                    <a:pt x="0" y="0"/>
                  </a:lnTo>
                  <a:lnTo>
                    <a:pt x="0" y="66040"/>
                  </a:lnTo>
                  <a:lnTo>
                    <a:pt x="0" y="96520"/>
                  </a:lnTo>
                  <a:lnTo>
                    <a:pt x="0" y="162560"/>
                  </a:lnTo>
                  <a:lnTo>
                    <a:pt x="33362" y="162560"/>
                  </a:lnTo>
                  <a:lnTo>
                    <a:pt x="33362" y="96520"/>
                  </a:lnTo>
                  <a:lnTo>
                    <a:pt x="120726" y="96520"/>
                  </a:lnTo>
                  <a:lnTo>
                    <a:pt x="120726" y="162560"/>
                  </a:lnTo>
                  <a:lnTo>
                    <a:pt x="154089" y="162560"/>
                  </a:lnTo>
                  <a:lnTo>
                    <a:pt x="154089" y="96520"/>
                  </a:lnTo>
                  <a:lnTo>
                    <a:pt x="154089" y="66040"/>
                  </a:lnTo>
                  <a:lnTo>
                    <a:pt x="15408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pic>
          <p:nvPicPr>
            <p:cNvPr id="36" name="object 21">
              <a:extLst>
                <a:ext uri="{FF2B5EF4-FFF2-40B4-BE49-F238E27FC236}">
                  <a16:creationId xmlns:a16="http://schemas.microsoft.com/office/drawing/2014/main" id="{9964F996-955E-4D3F-9CCD-F470D7190871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752536" y="1463503"/>
              <a:ext cx="326301" cy="168706"/>
            </a:xfrm>
            <a:prstGeom prst="rect">
              <a:avLst/>
            </a:prstGeom>
          </p:spPr>
        </p:pic>
        <p:pic>
          <p:nvPicPr>
            <p:cNvPr id="37" name="object 22">
              <a:extLst>
                <a:ext uri="{FF2B5EF4-FFF2-40B4-BE49-F238E27FC236}">
                  <a16:creationId xmlns:a16="http://schemas.microsoft.com/office/drawing/2014/main" id="{679AE06B-7C7C-4F4E-BCA0-98CFF753B7FA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108916" y="1463503"/>
              <a:ext cx="171261" cy="229071"/>
            </a:xfrm>
            <a:prstGeom prst="rect">
              <a:avLst/>
            </a:prstGeom>
          </p:spPr>
        </p:pic>
        <p:sp>
          <p:nvSpPr>
            <p:cNvPr id="38" name="object 23">
              <a:extLst>
                <a:ext uri="{FF2B5EF4-FFF2-40B4-BE49-F238E27FC236}">
                  <a16:creationId xmlns:a16="http://schemas.microsoft.com/office/drawing/2014/main" id="{3855C3FE-637C-4A39-AB97-007E1EBA5B2D}"/>
                </a:ext>
              </a:extLst>
            </p:cNvPr>
            <p:cNvSpPr/>
            <p:nvPr/>
          </p:nvSpPr>
          <p:spPr>
            <a:xfrm>
              <a:off x="6311887" y="1466474"/>
              <a:ext cx="154305" cy="162560"/>
            </a:xfrm>
            <a:custGeom>
              <a:avLst/>
              <a:gdLst/>
              <a:ahLst/>
              <a:cxnLst/>
              <a:rect l="l" t="t" r="r" b="b"/>
              <a:pathLst>
                <a:path w="154304" h="162560">
                  <a:moveTo>
                    <a:pt x="154101" y="0"/>
                  </a:moveTo>
                  <a:lnTo>
                    <a:pt x="120738" y="0"/>
                  </a:lnTo>
                  <a:lnTo>
                    <a:pt x="120738" y="66040"/>
                  </a:lnTo>
                  <a:lnTo>
                    <a:pt x="33362" y="66040"/>
                  </a:lnTo>
                  <a:lnTo>
                    <a:pt x="33362" y="0"/>
                  </a:lnTo>
                  <a:lnTo>
                    <a:pt x="0" y="0"/>
                  </a:lnTo>
                  <a:lnTo>
                    <a:pt x="0" y="66040"/>
                  </a:lnTo>
                  <a:lnTo>
                    <a:pt x="0" y="96520"/>
                  </a:lnTo>
                  <a:lnTo>
                    <a:pt x="0" y="162560"/>
                  </a:lnTo>
                  <a:lnTo>
                    <a:pt x="33362" y="162560"/>
                  </a:lnTo>
                  <a:lnTo>
                    <a:pt x="33362" y="96520"/>
                  </a:lnTo>
                  <a:lnTo>
                    <a:pt x="120738" y="96520"/>
                  </a:lnTo>
                  <a:lnTo>
                    <a:pt x="120738" y="162560"/>
                  </a:lnTo>
                  <a:lnTo>
                    <a:pt x="154101" y="162560"/>
                  </a:lnTo>
                  <a:lnTo>
                    <a:pt x="154101" y="96520"/>
                  </a:lnTo>
                  <a:lnTo>
                    <a:pt x="154101" y="66040"/>
                  </a:lnTo>
                  <a:lnTo>
                    <a:pt x="15410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pic>
          <p:nvPicPr>
            <p:cNvPr id="39" name="object 24">
              <a:extLst>
                <a:ext uri="{FF2B5EF4-FFF2-40B4-BE49-F238E27FC236}">
                  <a16:creationId xmlns:a16="http://schemas.microsoft.com/office/drawing/2014/main" id="{06C0B48D-DC6A-4AC3-8347-28DA925FF8DA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497115" y="1463496"/>
              <a:ext cx="483139" cy="168713"/>
            </a:xfrm>
            <a:prstGeom prst="rect">
              <a:avLst/>
            </a:prstGeom>
          </p:spPr>
        </p:pic>
        <p:sp>
          <p:nvSpPr>
            <p:cNvPr id="40" name="object 25">
              <a:extLst>
                <a:ext uri="{FF2B5EF4-FFF2-40B4-BE49-F238E27FC236}">
                  <a16:creationId xmlns:a16="http://schemas.microsoft.com/office/drawing/2014/main" id="{01C10194-F303-47E6-A41E-566E77AE43D5}"/>
                </a:ext>
              </a:extLst>
            </p:cNvPr>
            <p:cNvSpPr/>
            <p:nvPr/>
          </p:nvSpPr>
          <p:spPr>
            <a:xfrm>
              <a:off x="986332" y="1005210"/>
              <a:ext cx="1149985" cy="695325"/>
            </a:xfrm>
            <a:custGeom>
              <a:avLst/>
              <a:gdLst/>
              <a:ahLst/>
              <a:cxnLst/>
              <a:rect l="l" t="t" r="r" b="b"/>
              <a:pathLst>
                <a:path w="1149985" h="695325">
                  <a:moveTo>
                    <a:pt x="383260" y="0"/>
                  </a:moveTo>
                  <a:lnTo>
                    <a:pt x="0" y="0"/>
                  </a:lnTo>
                  <a:lnTo>
                    <a:pt x="0" y="695020"/>
                  </a:lnTo>
                  <a:lnTo>
                    <a:pt x="61950" y="695020"/>
                  </a:lnTo>
                  <a:lnTo>
                    <a:pt x="383260" y="347510"/>
                  </a:lnTo>
                  <a:lnTo>
                    <a:pt x="383260" y="0"/>
                  </a:lnTo>
                  <a:close/>
                </a:path>
                <a:path w="1149985" h="695325">
                  <a:moveTo>
                    <a:pt x="766521" y="0"/>
                  </a:moveTo>
                  <a:lnTo>
                    <a:pt x="704557" y="0"/>
                  </a:lnTo>
                  <a:lnTo>
                    <a:pt x="383260" y="347510"/>
                  </a:lnTo>
                  <a:lnTo>
                    <a:pt x="383260" y="695020"/>
                  </a:lnTo>
                  <a:lnTo>
                    <a:pt x="445223" y="695020"/>
                  </a:lnTo>
                  <a:lnTo>
                    <a:pt x="766521" y="347510"/>
                  </a:lnTo>
                  <a:lnTo>
                    <a:pt x="766521" y="0"/>
                  </a:lnTo>
                  <a:close/>
                </a:path>
                <a:path w="1149985" h="695325">
                  <a:moveTo>
                    <a:pt x="1149781" y="0"/>
                  </a:moveTo>
                  <a:lnTo>
                    <a:pt x="1087831" y="0"/>
                  </a:lnTo>
                  <a:lnTo>
                    <a:pt x="766533" y="347510"/>
                  </a:lnTo>
                  <a:lnTo>
                    <a:pt x="766521" y="695020"/>
                  </a:lnTo>
                  <a:lnTo>
                    <a:pt x="1149781" y="695020"/>
                  </a:lnTo>
                  <a:lnTo>
                    <a:pt x="114978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</p:grpSp>
      <p:sp>
        <p:nvSpPr>
          <p:cNvPr id="3" name="Текст 2">
            <a:extLst>
              <a:ext uri="{FF2B5EF4-FFF2-40B4-BE49-F238E27FC236}">
                <a16:creationId xmlns:a16="http://schemas.microsoft.com/office/drawing/2014/main" id="{A6607A83-183D-4651-AD4E-FDE5766BCA8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4870" y="9211614"/>
            <a:ext cx="11268075" cy="1166986"/>
          </a:xfrm>
        </p:spPr>
        <p:txBody>
          <a:bodyPr anchor="b"/>
          <a:lstStyle>
            <a:lvl1pPr marL="12700" marR="5080" algn="l" defTabSz="914400" rtl="0" eaLnBrk="1" latinLnBrk="0" hangingPunct="1">
              <a:lnSpc>
                <a:spcPts val="9060"/>
              </a:lnSpc>
              <a:spcBef>
                <a:spcPts val="1420"/>
              </a:spcBef>
              <a:defRPr lang="ru-RU" sz="8550" kern="1200" spc="-140" dirty="0" smtClean="0">
                <a:solidFill>
                  <a:schemeClr val="tx1"/>
                </a:solidFill>
                <a:latin typeface="Golos Text Medium" panose="020B0603020202020204" pitchFamily="34" charset="-52"/>
                <a:ea typeface="+mn-ea"/>
                <a:cs typeface="Golos Text Medium" panose="020B0603020202020204" pitchFamily="34" charset="-52"/>
              </a:defRPr>
            </a:lvl1pPr>
            <a:lvl2pPr marL="12700" marR="5080" algn="l" defTabSz="914400" rtl="0" eaLnBrk="1" latinLnBrk="0" hangingPunct="1">
              <a:lnSpc>
                <a:spcPts val="9060"/>
              </a:lnSpc>
              <a:spcBef>
                <a:spcPts val="1420"/>
              </a:spcBef>
              <a:defRPr lang="ru-RU" sz="8550" kern="1200" spc="-140" dirty="0" smtClean="0">
                <a:solidFill>
                  <a:schemeClr val="tx1"/>
                </a:solidFill>
                <a:latin typeface="Golos Text Medium" panose="020B0603020202020204" pitchFamily="34" charset="-52"/>
                <a:ea typeface="+mn-ea"/>
                <a:cs typeface="Golos Text Medium" panose="020B0603020202020204" pitchFamily="34" charset="-52"/>
              </a:defRPr>
            </a:lvl2pPr>
            <a:lvl3pPr marL="12700" marR="5080" algn="l" defTabSz="914400" rtl="0" eaLnBrk="1" latinLnBrk="0" hangingPunct="1">
              <a:lnSpc>
                <a:spcPts val="9060"/>
              </a:lnSpc>
              <a:spcBef>
                <a:spcPts val="1420"/>
              </a:spcBef>
              <a:defRPr lang="ru-RU" sz="8550" kern="1200" spc="-140" dirty="0" smtClean="0">
                <a:solidFill>
                  <a:schemeClr val="tx1"/>
                </a:solidFill>
                <a:latin typeface="Golos Text Medium" panose="020B0603020202020204" pitchFamily="34" charset="-52"/>
                <a:ea typeface="+mn-ea"/>
                <a:cs typeface="Golos Text Medium" panose="020B0603020202020204" pitchFamily="34" charset="-52"/>
              </a:defRPr>
            </a:lvl3pPr>
            <a:lvl4pPr marL="12700" marR="5080" algn="l" defTabSz="914400" rtl="0" eaLnBrk="1" latinLnBrk="0" hangingPunct="1">
              <a:lnSpc>
                <a:spcPts val="9060"/>
              </a:lnSpc>
              <a:spcBef>
                <a:spcPts val="1420"/>
              </a:spcBef>
              <a:defRPr lang="ru-RU" sz="8550" kern="1200" spc="-140" dirty="0" smtClean="0">
                <a:solidFill>
                  <a:schemeClr val="tx1"/>
                </a:solidFill>
                <a:latin typeface="Golos Text Medium" panose="020B0603020202020204" pitchFamily="34" charset="-52"/>
                <a:ea typeface="+mn-ea"/>
                <a:cs typeface="Golos Text Medium" panose="020B0603020202020204" pitchFamily="34" charset="-52"/>
              </a:defRPr>
            </a:lvl4pPr>
            <a:lvl5pPr marL="12700" marR="5080" algn="l" defTabSz="914400" rtl="0" eaLnBrk="1" latinLnBrk="0" hangingPunct="1">
              <a:lnSpc>
                <a:spcPts val="9060"/>
              </a:lnSpc>
              <a:spcBef>
                <a:spcPts val="1420"/>
              </a:spcBef>
              <a:defRPr lang="ru-RU" sz="8550" kern="1200" spc="-140" dirty="0">
                <a:solidFill>
                  <a:schemeClr val="tx1"/>
                </a:solidFill>
                <a:latin typeface="Golos Text Medium" panose="020B0603020202020204" pitchFamily="34" charset="-52"/>
                <a:ea typeface="+mn-ea"/>
                <a:cs typeface="Golos Text Medium" panose="020B0603020202020204" pitchFamily="34" charset="-52"/>
              </a:defRPr>
            </a:lvl5pPr>
          </a:lstStyle>
          <a:p>
            <a:pPr lvl="0"/>
            <a:r>
              <a:rPr lang="ru-RU" dirty="0"/>
              <a:t>Разделитель</a:t>
            </a:r>
          </a:p>
        </p:txBody>
      </p:sp>
    </p:spTree>
    <p:extLst>
      <p:ext uri="{BB962C8B-B14F-4D97-AF65-F5344CB8AC3E}">
        <p14:creationId xmlns:p14="http://schemas.microsoft.com/office/powerpoint/2010/main" val="1422574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3570267" y="0"/>
            <a:ext cx="0" cy="11308715"/>
          </a:xfrm>
          <a:custGeom>
            <a:avLst/>
            <a:gdLst/>
            <a:ahLst/>
            <a:cxnLst/>
            <a:rect l="l" t="t" r="r" b="b"/>
            <a:pathLst>
              <a:path h="11308715">
                <a:moveTo>
                  <a:pt x="0" y="0"/>
                </a:moveTo>
                <a:lnTo>
                  <a:pt x="0" y="11308556"/>
                </a:lnTo>
              </a:path>
            </a:pathLst>
          </a:custGeom>
          <a:ln w="1270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9549447" y="0"/>
            <a:ext cx="0" cy="11308715"/>
          </a:xfrm>
          <a:custGeom>
            <a:avLst/>
            <a:gdLst/>
            <a:ahLst/>
            <a:cxnLst/>
            <a:rect l="l" t="t" r="r" b="b"/>
            <a:pathLst>
              <a:path h="11308715">
                <a:moveTo>
                  <a:pt x="0" y="0"/>
                </a:moveTo>
                <a:lnTo>
                  <a:pt x="0" y="11308556"/>
                </a:lnTo>
              </a:path>
            </a:pathLst>
          </a:custGeom>
          <a:ln w="1270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5580676" y="0"/>
            <a:ext cx="0" cy="11308715"/>
          </a:xfrm>
          <a:custGeom>
            <a:avLst/>
            <a:gdLst/>
            <a:ahLst/>
            <a:cxnLst/>
            <a:rect l="l" t="t" r="r" b="b"/>
            <a:pathLst>
              <a:path h="11308715">
                <a:moveTo>
                  <a:pt x="0" y="0"/>
                </a:moveTo>
                <a:lnTo>
                  <a:pt x="0" y="11308556"/>
                </a:lnTo>
              </a:path>
            </a:pathLst>
          </a:custGeom>
          <a:ln w="1270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17088485" y="0"/>
            <a:ext cx="0" cy="11308715"/>
          </a:xfrm>
          <a:custGeom>
            <a:avLst/>
            <a:gdLst/>
            <a:ahLst/>
            <a:cxnLst/>
            <a:rect l="l" t="t" r="r" b="b"/>
            <a:pathLst>
              <a:path h="11308715">
                <a:moveTo>
                  <a:pt x="0" y="0"/>
                </a:moveTo>
                <a:lnTo>
                  <a:pt x="0" y="11308556"/>
                </a:lnTo>
              </a:path>
            </a:pathLst>
          </a:custGeom>
          <a:ln w="1270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18596292" y="0"/>
            <a:ext cx="0" cy="11308715"/>
          </a:xfrm>
          <a:custGeom>
            <a:avLst/>
            <a:gdLst/>
            <a:ahLst/>
            <a:cxnLst/>
            <a:rect l="l" t="t" r="r" b="b"/>
            <a:pathLst>
              <a:path h="11308715">
                <a:moveTo>
                  <a:pt x="0" y="0"/>
                </a:moveTo>
                <a:lnTo>
                  <a:pt x="0" y="11308556"/>
                </a:lnTo>
              </a:path>
            </a:pathLst>
          </a:custGeom>
          <a:ln w="1270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19601497" y="0"/>
            <a:ext cx="0" cy="11308715"/>
          </a:xfrm>
          <a:custGeom>
            <a:avLst/>
            <a:gdLst/>
            <a:ahLst/>
            <a:cxnLst/>
            <a:rect l="l" t="t" r="r" b="b"/>
            <a:pathLst>
              <a:path h="11308715">
                <a:moveTo>
                  <a:pt x="0" y="0"/>
                </a:moveTo>
                <a:lnTo>
                  <a:pt x="0" y="11308556"/>
                </a:lnTo>
              </a:path>
            </a:pathLst>
          </a:custGeom>
          <a:ln w="1270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986332" y="10006704"/>
            <a:ext cx="653415" cy="394970"/>
          </a:xfrm>
          <a:custGeom>
            <a:avLst/>
            <a:gdLst/>
            <a:ahLst/>
            <a:cxnLst/>
            <a:rect l="l" t="t" r="r" b="b"/>
            <a:pathLst>
              <a:path w="653414" h="394970">
                <a:moveTo>
                  <a:pt x="217728" y="0"/>
                </a:moveTo>
                <a:lnTo>
                  <a:pt x="0" y="0"/>
                </a:lnTo>
                <a:lnTo>
                  <a:pt x="0" y="394855"/>
                </a:lnTo>
                <a:lnTo>
                  <a:pt x="35204" y="394855"/>
                </a:lnTo>
                <a:lnTo>
                  <a:pt x="217728" y="197434"/>
                </a:lnTo>
                <a:lnTo>
                  <a:pt x="217728" y="0"/>
                </a:lnTo>
                <a:close/>
              </a:path>
              <a:path w="653414" h="394970">
                <a:moveTo>
                  <a:pt x="435470" y="12"/>
                </a:moveTo>
                <a:lnTo>
                  <a:pt x="400278" y="12"/>
                </a:lnTo>
                <a:lnTo>
                  <a:pt x="217728" y="197434"/>
                </a:lnTo>
                <a:lnTo>
                  <a:pt x="217728" y="394855"/>
                </a:lnTo>
                <a:lnTo>
                  <a:pt x="252933" y="394855"/>
                </a:lnTo>
                <a:lnTo>
                  <a:pt x="435470" y="197434"/>
                </a:lnTo>
                <a:lnTo>
                  <a:pt x="435470" y="12"/>
                </a:lnTo>
                <a:close/>
              </a:path>
              <a:path w="653414" h="394970">
                <a:moveTo>
                  <a:pt x="653211" y="12"/>
                </a:moveTo>
                <a:lnTo>
                  <a:pt x="618007" y="12"/>
                </a:lnTo>
                <a:lnTo>
                  <a:pt x="435470" y="197434"/>
                </a:lnTo>
                <a:lnTo>
                  <a:pt x="435470" y="394855"/>
                </a:lnTo>
                <a:lnTo>
                  <a:pt x="653211" y="394855"/>
                </a:lnTo>
                <a:lnTo>
                  <a:pt x="653211" y="1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73654" y="941405"/>
            <a:ext cx="18156791" cy="4078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50" b="0" i="0">
                <a:solidFill>
                  <a:schemeClr val="bg1"/>
                </a:solidFill>
                <a:latin typeface="Atyp Text Medium"/>
                <a:cs typeface="Atyp Text Medium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9" r:id="rId3"/>
    <p:sldLayoutId id="2147483670" r:id="rId4"/>
    <p:sldLayoutId id="2147483671" r:id="rId5"/>
    <p:sldLayoutId id="2147483665" r:id="rId6"/>
    <p:sldLayoutId id="2147483690" r:id="rId7"/>
    <p:sldLayoutId id="2147483683" r:id="rId8"/>
    <p:sldLayoutId id="2147483682" r:id="rId9"/>
    <p:sldLayoutId id="2147483684" r:id="rId10"/>
    <p:sldLayoutId id="2147483685" r:id="rId11"/>
    <p:sldLayoutId id="2147483686" r:id="rId12"/>
    <p:sldLayoutId id="2147483667" r:id="rId13"/>
    <p:sldLayoutId id="2147483666" r:id="rId14"/>
    <p:sldLayoutId id="2147483681" r:id="rId15"/>
    <p:sldLayoutId id="2147483688" r:id="rId16"/>
    <p:sldLayoutId id="2147483689" r:id="rId17"/>
  </p:sldLayoutIdLst>
  <p:hf hdr="0" ftr="0" dt="0"/>
  <p:txStyles>
    <p:titleStyle>
      <a:lvl1pPr>
        <a:defRPr>
          <a:latin typeface="Golos Text Medium" panose="020B0603020202020204" pitchFamily="34" charset="-52"/>
          <a:ea typeface="+mj-ea"/>
          <a:cs typeface="Golos Text Medium" panose="020B0603020202020204" pitchFamily="34" charset="-52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23050" y="0"/>
            <a:ext cx="0" cy="11308715"/>
          </a:xfrm>
          <a:custGeom>
            <a:avLst/>
            <a:gdLst/>
            <a:ahLst/>
            <a:cxnLst/>
            <a:rect l="l" t="t" r="r" b="b"/>
            <a:pathLst>
              <a:path h="11308715">
                <a:moveTo>
                  <a:pt x="0" y="0"/>
                </a:moveTo>
                <a:lnTo>
                  <a:pt x="0" y="11308556"/>
                </a:lnTo>
              </a:path>
            </a:pathLst>
          </a:custGeom>
          <a:ln w="1270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0966450" y="0"/>
            <a:ext cx="0" cy="11308715"/>
          </a:xfrm>
          <a:custGeom>
            <a:avLst/>
            <a:gdLst/>
            <a:ahLst/>
            <a:cxnLst/>
            <a:rect l="l" t="t" r="r" b="b"/>
            <a:pathLst>
              <a:path h="11308715">
                <a:moveTo>
                  <a:pt x="0" y="0"/>
                </a:moveTo>
                <a:lnTo>
                  <a:pt x="0" y="11308556"/>
                </a:lnTo>
              </a:path>
            </a:pathLst>
          </a:custGeom>
          <a:ln w="1270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4489450" y="0"/>
            <a:ext cx="0" cy="11308715"/>
          </a:xfrm>
          <a:custGeom>
            <a:avLst/>
            <a:gdLst/>
            <a:ahLst/>
            <a:cxnLst/>
            <a:rect l="l" t="t" r="r" b="b"/>
            <a:pathLst>
              <a:path h="11308715">
                <a:moveTo>
                  <a:pt x="0" y="0"/>
                </a:moveTo>
                <a:lnTo>
                  <a:pt x="0" y="11308556"/>
                </a:lnTo>
              </a:path>
            </a:pathLst>
          </a:custGeom>
          <a:ln w="1270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3041650" y="0"/>
            <a:ext cx="0" cy="11308715"/>
          </a:xfrm>
          <a:custGeom>
            <a:avLst/>
            <a:gdLst/>
            <a:ahLst/>
            <a:cxnLst/>
            <a:rect l="l" t="t" r="r" b="b"/>
            <a:pathLst>
              <a:path h="11308715">
                <a:moveTo>
                  <a:pt x="0" y="0"/>
                </a:moveTo>
                <a:lnTo>
                  <a:pt x="0" y="11308556"/>
                </a:lnTo>
              </a:path>
            </a:pathLst>
          </a:custGeom>
          <a:ln w="1270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1517650" y="0"/>
            <a:ext cx="0" cy="11308715"/>
          </a:xfrm>
          <a:custGeom>
            <a:avLst/>
            <a:gdLst/>
            <a:ahLst/>
            <a:cxnLst/>
            <a:rect l="l" t="t" r="r" b="b"/>
            <a:pathLst>
              <a:path h="11308715">
                <a:moveTo>
                  <a:pt x="0" y="0"/>
                </a:moveTo>
                <a:lnTo>
                  <a:pt x="0" y="11308556"/>
                </a:lnTo>
              </a:path>
            </a:pathLst>
          </a:custGeom>
          <a:ln w="1270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527050" y="0"/>
            <a:ext cx="0" cy="11308715"/>
          </a:xfrm>
          <a:custGeom>
            <a:avLst/>
            <a:gdLst/>
            <a:ahLst/>
            <a:cxnLst/>
            <a:rect l="l" t="t" r="r" b="b"/>
            <a:pathLst>
              <a:path h="11308715">
                <a:moveTo>
                  <a:pt x="0" y="0"/>
                </a:moveTo>
                <a:lnTo>
                  <a:pt x="0" y="11308556"/>
                </a:lnTo>
              </a:path>
            </a:pathLst>
          </a:custGeom>
          <a:ln w="1270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986332" y="10006704"/>
            <a:ext cx="653415" cy="394970"/>
          </a:xfrm>
          <a:custGeom>
            <a:avLst/>
            <a:gdLst/>
            <a:ahLst/>
            <a:cxnLst/>
            <a:rect l="l" t="t" r="r" b="b"/>
            <a:pathLst>
              <a:path w="653414" h="394970">
                <a:moveTo>
                  <a:pt x="217728" y="0"/>
                </a:moveTo>
                <a:lnTo>
                  <a:pt x="0" y="0"/>
                </a:lnTo>
                <a:lnTo>
                  <a:pt x="0" y="394855"/>
                </a:lnTo>
                <a:lnTo>
                  <a:pt x="35204" y="394855"/>
                </a:lnTo>
                <a:lnTo>
                  <a:pt x="217728" y="197434"/>
                </a:lnTo>
                <a:lnTo>
                  <a:pt x="217728" y="0"/>
                </a:lnTo>
                <a:close/>
              </a:path>
              <a:path w="653414" h="394970">
                <a:moveTo>
                  <a:pt x="435470" y="12"/>
                </a:moveTo>
                <a:lnTo>
                  <a:pt x="400278" y="12"/>
                </a:lnTo>
                <a:lnTo>
                  <a:pt x="217728" y="197434"/>
                </a:lnTo>
                <a:lnTo>
                  <a:pt x="217728" y="394855"/>
                </a:lnTo>
                <a:lnTo>
                  <a:pt x="252933" y="394855"/>
                </a:lnTo>
                <a:lnTo>
                  <a:pt x="435470" y="197434"/>
                </a:lnTo>
                <a:lnTo>
                  <a:pt x="435470" y="12"/>
                </a:lnTo>
                <a:close/>
              </a:path>
              <a:path w="653414" h="394970">
                <a:moveTo>
                  <a:pt x="653211" y="12"/>
                </a:moveTo>
                <a:lnTo>
                  <a:pt x="618007" y="12"/>
                </a:lnTo>
                <a:lnTo>
                  <a:pt x="435470" y="197434"/>
                </a:lnTo>
                <a:lnTo>
                  <a:pt x="435470" y="394855"/>
                </a:lnTo>
                <a:lnTo>
                  <a:pt x="653211" y="394855"/>
                </a:lnTo>
                <a:lnTo>
                  <a:pt x="653211" y="1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73654" y="941405"/>
            <a:ext cx="18156791" cy="4078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50" b="0" i="0">
                <a:solidFill>
                  <a:schemeClr val="bg1"/>
                </a:solidFill>
                <a:latin typeface="Atyp Text Medium"/>
                <a:cs typeface="Atyp Text Medium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0540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</p:sldLayoutIdLst>
  <p:hf hdr="0" ftr="0" dt="0"/>
  <p:txStyles>
    <p:titleStyle>
      <a:lvl1pPr>
        <a:defRPr>
          <a:latin typeface="Golos Text Medium" panose="020B0603020202020204" pitchFamily="34" charset="-52"/>
          <a:ea typeface="+mj-ea"/>
          <a:cs typeface="Golos Text Medium" panose="020B0603020202020204" pitchFamily="34" charset="-52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4"/>
          <p:cNvGrpSpPr/>
          <p:nvPr/>
        </p:nvGrpSpPr>
        <p:grpSpPr>
          <a:xfrm>
            <a:off x="986338" y="1005201"/>
            <a:ext cx="7334250" cy="695325"/>
            <a:chOff x="986338" y="1005201"/>
            <a:chExt cx="7334250" cy="695325"/>
          </a:xfrm>
        </p:grpSpPr>
        <p:sp>
          <p:nvSpPr>
            <p:cNvPr id="5" name="object 5"/>
            <p:cNvSpPr/>
            <p:nvPr/>
          </p:nvSpPr>
          <p:spPr>
            <a:xfrm>
              <a:off x="2441778" y="1005210"/>
              <a:ext cx="2578100" cy="695325"/>
            </a:xfrm>
            <a:custGeom>
              <a:avLst/>
              <a:gdLst/>
              <a:ahLst/>
              <a:cxnLst/>
              <a:rect l="l" t="t" r="r" b="b"/>
              <a:pathLst>
                <a:path w="2578100" h="695325">
                  <a:moveTo>
                    <a:pt x="826833" y="0"/>
                  </a:moveTo>
                  <a:lnTo>
                    <a:pt x="645579" y="0"/>
                  </a:lnTo>
                  <a:lnTo>
                    <a:pt x="627595" y="0"/>
                  </a:lnTo>
                  <a:lnTo>
                    <a:pt x="446341" y="0"/>
                  </a:lnTo>
                  <a:lnTo>
                    <a:pt x="199237" y="647852"/>
                  </a:lnTo>
                  <a:lnTo>
                    <a:pt x="199237" y="0"/>
                  </a:lnTo>
                  <a:lnTo>
                    <a:pt x="0" y="0"/>
                  </a:lnTo>
                  <a:lnTo>
                    <a:pt x="0" y="695020"/>
                  </a:lnTo>
                  <a:lnTo>
                    <a:pt x="181241" y="695020"/>
                  </a:lnTo>
                  <a:lnTo>
                    <a:pt x="199237" y="695020"/>
                  </a:lnTo>
                  <a:lnTo>
                    <a:pt x="380492" y="695020"/>
                  </a:lnTo>
                  <a:lnTo>
                    <a:pt x="627595" y="47155"/>
                  </a:lnTo>
                  <a:lnTo>
                    <a:pt x="627595" y="695020"/>
                  </a:lnTo>
                  <a:lnTo>
                    <a:pt x="826833" y="695020"/>
                  </a:lnTo>
                  <a:lnTo>
                    <a:pt x="826833" y="0"/>
                  </a:lnTo>
                  <a:close/>
                </a:path>
                <a:path w="2578100" h="695325">
                  <a:moveTo>
                    <a:pt x="1658213" y="244144"/>
                  </a:moveTo>
                  <a:lnTo>
                    <a:pt x="1654771" y="198666"/>
                  </a:lnTo>
                  <a:lnTo>
                    <a:pt x="1644599" y="157695"/>
                  </a:lnTo>
                  <a:lnTo>
                    <a:pt x="1627936" y="121285"/>
                  </a:lnTo>
                  <a:lnTo>
                    <a:pt x="1604987" y="89509"/>
                  </a:lnTo>
                  <a:lnTo>
                    <a:pt x="1576019" y="62433"/>
                  </a:lnTo>
                  <a:lnTo>
                    <a:pt x="1541221" y="40144"/>
                  </a:lnTo>
                  <a:lnTo>
                    <a:pt x="1500860" y="22682"/>
                  </a:lnTo>
                  <a:lnTo>
                    <a:pt x="1455140" y="10121"/>
                  </a:lnTo>
                  <a:lnTo>
                    <a:pt x="1444929" y="8610"/>
                  </a:lnTo>
                  <a:lnTo>
                    <a:pt x="1444929" y="247878"/>
                  </a:lnTo>
                  <a:lnTo>
                    <a:pt x="1444929" y="249758"/>
                  </a:lnTo>
                  <a:lnTo>
                    <a:pt x="1438668" y="292773"/>
                  </a:lnTo>
                  <a:lnTo>
                    <a:pt x="1419326" y="324472"/>
                  </a:lnTo>
                  <a:lnTo>
                    <a:pt x="1386141" y="344068"/>
                  </a:lnTo>
                  <a:lnTo>
                    <a:pt x="1338300" y="350786"/>
                  </a:lnTo>
                  <a:lnTo>
                    <a:pt x="1148410" y="350786"/>
                  </a:lnTo>
                  <a:lnTo>
                    <a:pt x="1148410" y="155282"/>
                  </a:lnTo>
                  <a:lnTo>
                    <a:pt x="1339227" y="155282"/>
                  </a:lnTo>
                  <a:lnTo>
                    <a:pt x="1387716" y="162382"/>
                  </a:lnTo>
                  <a:lnTo>
                    <a:pt x="1420495" y="181940"/>
                  </a:lnTo>
                  <a:lnTo>
                    <a:pt x="1439075" y="211315"/>
                  </a:lnTo>
                  <a:lnTo>
                    <a:pt x="1444929" y="247878"/>
                  </a:lnTo>
                  <a:lnTo>
                    <a:pt x="1444929" y="8610"/>
                  </a:lnTo>
                  <a:lnTo>
                    <a:pt x="1404302" y="2540"/>
                  </a:lnTo>
                  <a:lnTo>
                    <a:pt x="1348587" y="0"/>
                  </a:lnTo>
                  <a:lnTo>
                    <a:pt x="937006" y="0"/>
                  </a:lnTo>
                  <a:lnTo>
                    <a:pt x="937006" y="695007"/>
                  </a:lnTo>
                  <a:lnTo>
                    <a:pt x="1148410" y="695007"/>
                  </a:lnTo>
                  <a:lnTo>
                    <a:pt x="1148410" y="505117"/>
                  </a:lnTo>
                  <a:lnTo>
                    <a:pt x="1352334" y="505117"/>
                  </a:lnTo>
                  <a:lnTo>
                    <a:pt x="1407947" y="502259"/>
                  </a:lnTo>
                  <a:lnTo>
                    <a:pt x="1458493" y="493814"/>
                  </a:lnTo>
                  <a:lnTo>
                    <a:pt x="1503794" y="479945"/>
                  </a:lnTo>
                  <a:lnTo>
                    <a:pt x="1543646" y="460857"/>
                  </a:lnTo>
                  <a:lnTo>
                    <a:pt x="1577886" y="436727"/>
                  </a:lnTo>
                  <a:lnTo>
                    <a:pt x="1606308" y="407733"/>
                  </a:lnTo>
                  <a:lnTo>
                    <a:pt x="1628736" y="374078"/>
                  </a:lnTo>
                  <a:lnTo>
                    <a:pt x="1644992" y="335940"/>
                  </a:lnTo>
                  <a:lnTo>
                    <a:pt x="1654886" y="293509"/>
                  </a:lnTo>
                  <a:lnTo>
                    <a:pt x="1658150" y="247878"/>
                  </a:lnTo>
                  <a:lnTo>
                    <a:pt x="1658213" y="244144"/>
                  </a:lnTo>
                  <a:close/>
                </a:path>
                <a:path w="2578100" h="695325">
                  <a:moveTo>
                    <a:pt x="2577655" y="0"/>
                  </a:moveTo>
                  <a:lnTo>
                    <a:pt x="2396401" y="0"/>
                  </a:lnTo>
                  <a:lnTo>
                    <a:pt x="2378418" y="0"/>
                  </a:lnTo>
                  <a:lnTo>
                    <a:pt x="2197163" y="0"/>
                  </a:lnTo>
                  <a:lnTo>
                    <a:pt x="1950046" y="647877"/>
                  </a:lnTo>
                  <a:lnTo>
                    <a:pt x="1950046" y="0"/>
                  </a:lnTo>
                  <a:lnTo>
                    <a:pt x="1750809" y="0"/>
                  </a:lnTo>
                  <a:lnTo>
                    <a:pt x="1750809" y="695020"/>
                  </a:lnTo>
                  <a:lnTo>
                    <a:pt x="1932063" y="695020"/>
                  </a:lnTo>
                  <a:lnTo>
                    <a:pt x="1950046" y="695020"/>
                  </a:lnTo>
                  <a:lnTo>
                    <a:pt x="2131301" y="695020"/>
                  </a:lnTo>
                  <a:lnTo>
                    <a:pt x="2378418" y="47155"/>
                  </a:lnTo>
                  <a:lnTo>
                    <a:pt x="2378418" y="695020"/>
                  </a:lnTo>
                  <a:lnTo>
                    <a:pt x="2577655" y="695020"/>
                  </a:lnTo>
                  <a:lnTo>
                    <a:pt x="257765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79471" y="1060073"/>
              <a:ext cx="193166" cy="222401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612193" y="1119917"/>
              <a:ext cx="154305" cy="162560"/>
            </a:xfrm>
            <a:custGeom>
              <a:avLst/>
              <a:gdLst/>
              <a:ahLst/>
              <a:cxnLst/>
              <a:rect l="l" t="t" r="r" b="b"/>
              <a:pathLst>
                <a:path w="154304" h="162559">
                  <a:moveTo>
                    <a:pt x="154089" y="0"/>
                  </a:moveTo>
                  <a:lnTo>
                    <a:pt x="120726" y="0"/>
                  </a:lnTo>
                  <a:lnTo>
                    <a:pt x="120726" y="66040"/>
                  </a:lnTo>
                  <a:lnTo>
                    <a:pt x="33350" y="66040"/>
                  </a:lnTo>
                  <a:lnTo>
                    <a:pt x="33350" y="0"/>
                  </a:lnTo>
                  <a:lnTo>
                    <a:pt x="0" y="0"/>
                  </a:lnTo>
                  <a:lnTo>
                    <a:pt x="0" y="66040"/>
                  </a:lnTo>
                  <a:lnTo>
                    <a:pt x="0" y="96520"/>
                  </a:lnTo>
                  <a:lnTo>
                    <a:pt x="0" y="162560"/>
                  </a:lnTo>
                  <a:lnTo>
                    <a:pt x="33350" y="162560"/>
                  </a:lnTo>
                  <a:lnTo>
                    <a:pt x="33350" y="96520"/>
                  </a:lnTo>
                  <a:lnTo>
                    <a:pt x="120726" y="96520"/>
                  </a:lnTo>
                  <a:lnTo>
                    <a:pt x="120726" y="162560"/>
                  </a:lnTo>
                  <a:lnTo>
                    <a:pt x="154089" y="162560"/>
                  </a:lnTo>
                  <a:lnTo>
                    <a:pt x="154089" y="96520"/>
                  </a:lnTo>
                  <a:lnTo>
                    <a:pt x="154089" y="66040"/>
                  </a:lnTo>
                  <a:lnTo>
                    <a:pt x="15408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97396" y="1116946"/>
              <a:ext cx="324337" cy="16870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45191" y="1120125"/>
              <a:ext cx="156005" cy="16235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24661" y="1119914"/>
              <a:ext cx="488495" cy="22609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934259" y="1116947"/>
              <a:ext cx="171261" cy="22907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125390" y="1116940"/>
              <a:ext cx="142341" cy="16870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290866" y="1116948"/>
              <a:ext cx="139786" cy="16869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464948" y="1120120"/>
              <a:ext cx="143618" cy="16235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641578" y="1120125"/>
              <a:ext cx="156005" cy="162351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7821028" y="1119917"/>
              <a:ext cx="145415" cy="162560"/>
            </a:xfrm>
            <a:custGeom>
              <a:avLst/>
              <a:gdLst/>
              <a:ahLst/>
              <a:cxnLst/>
              <a:rect l="l" t="t" r="r" b="b"/>
              <a:pathLst>
                <a:path w="145415" h="162559">
                  <a:moveTo>
                    <a:pt x="144868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55918" y="29210"/>
                  </a:lnTo>
                  <a:lnTo>
                    <a:pt x="55918" y="162560"/>
                  </a:lnTo>
                  <a:lnTo>
                    <a:pt x="89281" y="162560"/>
                  </a:lnTo>
                  <a:lnTo>
                    <a:pt x="89281" y="29210"/>
                  </a:lnTo>
                  <a:lnTo>
                    <a:pt x="144868" y="29210"/>
                  </a:lnTo>
                  <a:lnTo>
                    <a:pt x="14486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989371" y="1120125"/>
              <a:ext cx="156005" cy="162351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175084" y="1120116"/>
              <a:ext cx="144885" cy="162361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379469" y="1466680"/>
              <a:ext cx="156005" cy="162351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5574842" y="1466474"/>
              <a:ext cx="154305" cy="162560"/>
            </a:xfrm>
            <a:custGeom>
              <a:avLst/>
              <a:gdLst/>
              <a:ahLst/>
              <a:cxnLst/>
              <a:rect l="l" t="t" r="r" b="b"/>
              <a:pathLst>
                <a:path w="154304" h="162560">
                  <a:moveTo>
                    <a:pt x="154089" y="0"/>
                  </a:moveTo>
                  <a:lnTo>
                    <a:pt x="120726" y="0"/>
                  </a:lnTo>
                  <a:lnTo>
                    <a:pt x="120726" y="66040"/>
                  </a:lnTo>
                  <a:lnTo>
                    <a:pt x="33362" y="66040"/>
                  </a:lnTo>
                  <a:lnTo>
                    <a:pt x="33362" y="0"/>
                  </a:lnTo>
                  <a:lnTo>
                    <a:pt x="0" y="0"/>
                  </a:lnTo>
                  <a:lnTo>
                    <a:pt x="0" y="66040"/>
                  </a:lnTo>
                  <a:lnTo>
                    <a:pt x="0" y="96520"/>
                  </a:lnTo>
                  <a:lnTo>
                    <a:pt x="0" y="162560"/>
                  </a:lnTo>
                  <a:lnTo>
                    <a:pt x="33362" y="162560"/>
                  </a:lnTo>
                  <a:lnTo>
                    <a:pt x="33362" y="96520"/>
                  </a:lnTo>
                  <a:lnTo>
                    <a:pt x="120726" y="96520"/>
                  </a:lnTo>
                  <a:lnTo>
                    <a:pt x="120726" y="162560"/>
                  </a:lnTo>
                  <a:lnTo>
                    <a:pt x="154089" y="162560"/>
                  </a:lnTo>
                  <a:lnTo>
                    <a:pt x="154089" y="96520"/>
                  </a:lnTo>
                  <a:lnTo>
                    <a:pt x="154089" y="66040"/>
                  </a:lnTo>
                  <a:lnTo>
                    <a:pt x="15408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752536" y="1463503"/>
              <a:ext cx="326301" cy="168706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108916" y="1463503"/>
              <a:ext cx="171261" cy="229071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6311887" y="1466474"/>
              <a:ext cx="154305" cy="162560"/>
            </a:xfrm>
            <a:custGeom>
              <a:avLst/>
              <a:gdLst/>
              <a:ahLst/>
              <a:cxnLst/>
              <a:rect l="l" t="t" r="r" b="b"/>
              <a:pathLst>
                <a:path w="154304" h="162560">
                  <a:moveTo>
                    <a:pt x="154101" y="0"/>
                  </a:moveTo>
                  <a:lnTo>
                    <a:pt x="120738" y="0"/>
                  </a:lnTo>
                  <a:lnTo>
                    <a:pt x="120738" y="66040"/>
                  </a:lnTo>
                  <a:lnTo>
                    <a:pt x="33362" y="66040"/>
                  </a:lnTo>
                  <a:lnTo>
                    <a:pt x="33362" y="0"/>
                  </a:lnTo>
                  <a:lnTo>
                    <a:pt x="0" y="0"/>
                  </a:lnTo>
                  <a:lnTo>
                    <a:pt x="0" y="66040"/>
                  </a:lnTo>
                  <a:lnTo>
                    <a:pt x="0" y="96520"/>
                  </a:lnTo>
                  <a:lnTo>
                    <a:pt x="0" y="162560"/>
                  </a:lnTo>
                  <a:lnTo>
                    <a:pt x="33362" y="162560"/>
                  </a:lnTo>
                  <a:lnTo>
                    <a:pt x="33362" y="96520"/>
                  </a:lnTo>
                  <a:lnTo>
                    <a:pt x="120738" y="96520"/>
                  </a:lnTo>
                  <a:lnTo>
                    <a:pt x="120738" y="162560"/>
                  </a:lnTo>
                  <a:lnTo>
                    <a:pt x="154101" y="162560"/>
                  </a:lnTo>
                  <a:lnTo>
                    <a:pt x="154101" y="96520"/>
                  </a:lnTo>
                  <a:lnTo>
                    <a:pt x="154101" y="66040"/>
                  </a:lnTo>
                  <a:lnTo>
                    <a:pt x="15410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497115" y="1463496"/>
              <a:ext cx="483139" cy="168713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986332" y="1005210"/>
              <a:ext cx="1149985" cy="695325"/>
            </a:xfrm>
            <a:custGeom>
              <a:avLst/>
              <a:gdLst/>
              <a:ahLst/>
              <a:cxnLst/>
              <a:rect l="l" t="t" r="r" b="b"/>
              <a:pathLst>
                <a:path w="1149985" h="695325">
                  <a:moveTo>
                    <a:pt x="383260" y="0"/>
                  </a:moveTo>
                  <a:lnTo>
                    <a:pt x="0" y="0"/>
                  </a:lnTo>
                  <a:lnTo>
                    <a:pt x="0" y="695020"/>
                  </a:lnTo>
                  <a:lnTo>
                    <a:pt x="61950" y="695020"/>
                  </a:lnTo>
                  <a:lnTo>
                    <a:pt x="383260" y="347510"/>
                  </a:lnTo>
                  <a:lnTo>
                    <a:pt x="383260" y="0"/>
                  </a:lnTo>
                  <a:close/>
                </a:path>
                <a:path w="1149985" h="695325">
                  <a:moveTo>
                    <a:pt x="766521" y="0"/>
                  </a:moveTo>
                  <a:lnTo>
                    <a:pt x="704557" y="0"/>
                  </a:lnTo>
                  <a:lnTo>
                    <a:pt x="383260" y="347510"/>
                  </a:lnTo>
                  <a:lnTo>
                    <a:pt x="383260" y="695020"/>
                  </a:lnTo>
                  <a:lnTo>
                    <a:pt x="445223" y="695020"/>
                  </a:lnTo>
                  <a:lnTo>
                    <a:pt x="766521" y="347510"/>
                  </a:lnTo>
                  <a:lnTo>
                    <a:pt x="766521" y="0"/>
                  </a:lnTo>
                  <a:close/>
                </a:path>
                <a:path w="1149985" h="695325">
                  <a:moveTo>
                    <a:pt x="1149781" y="0"/>
                  </a:moveTo>
                  <a:lnTo>
                    <a:pt x="1087831" y="0"/>
                  </a:lnTo>
                  <a:lnTo>
                    <a:pt x="766533" y="347510"/>
                  </a:lnTo>
                  <a:lnTo>
                    <a:pt x="766521" y="695020"/>
                  </a:lnTo>
                  <a:lnTo>
                    <a:pt x="1149781" y="695020"/>
                  </a:lnTo>
                  <a:lnTo>
                    <a:pt x="114978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">
            <a:extLst>
              <a:ext uri="{FF2B5EF4-FFF2-40B4-BE49-F238E27FC236}">
                <a16:creationId xmlns:a16="http://schemas.microsoft.com/office/drawing/2014/main" id="{29679FB9-438D-2DD1-A268-1143BC89CE22}"/>
              </a:ext>
            </a:extLst>
          </p:cNvPr>
          <p:cNvSpPr txBox="1"/>
          <p:nvPr/>
        </p:nvSpPr>
        <p:spPr>
          <a:xfrm>
            <a:off x="1550909" y="3576054"/>
            <a:ext cx="18051145" cy="5999078"/>
          </a:xfrm>
          <a:prstGeom prst="rect">
            <a:avLst/>
          </a:prstGeom>
        </p:spPr>
        <p:txBody>
          <a:bodyPr vert="horz" wrap="square" lIns="0" tIns="180340" rIns="0" bIns="0" rtlCol="0" anchor="b">
            <a:spAutoFit/>
          </a:bodyPr>
          <a:lstStyle/>
          <a:p>
            <a:pPr marL="12700" marR="5080">
              <a:spcBef>
                <a:spcPts val="1420"/>
              </a:spcBef>
            </a:pPr>
            <a:r>
              <a:rPr lang="ru-RU" sz="5400" spc="-140" dirty="0">
                <a:latin typeface="Golos Text DemiBold" panose="020B0703020202020204" pitchFamily="34" charset="-52"/>
              </a:rPr>
              <a:t>«Большинство из нас помогает, но как делать это правильно?» </a:t>
            </a:r>
            <a:r>
              <a:rPr lang="ru-RU" sz="3600" spc="-140" dirty="0">
                <a:solidFill>
                  <a:schemeClr val="tx1">
                    <a:lumMod val="50000"/>
                    <a:lumOff val="50000"/>
                  </a:schemeClr>
                </a:solidFill>
                <a:latin typeface="Golos Text DemiBold" panose="020B0703020202020204" pitchFamily="34" charset="-52"/>
              </a:rPr>
              <a:t>(название кампании социальной рекламы)</a:t>
            </a:r>
            <a:br>
              <a:rPr lang="ru-RU" sz="3600" spc="-140" dirty="0">
                <a:solidFill>
                  <a:schemeClr val="tx1">
                    <a:lumMod val="50000"/>
                    <a:lumOff val="50000"/>
                  </a:schemeClr>
                </a:solidFill>
                <a:latin typeface="Golos Text DemiBold" panose="020B0703020202020204" pitchFamily="34" charset="-52"/>
              </a:rPr>
            </a:br>
            <a:r>
              <a:rPr lang="ru-RU" sz="5400" spc="-140" dirty="0">
                <a:latin typeface="Golos Text DemiBold" panose="020B0703020202020204" pitchFamily="34" charset="-52"/>
              </a:rPr>
              <a:t>ООО «Креативный холдинг» </a:t>
            </a:r>
            <a:r>
              <a:rPr lang="ru-RU" sz="3600" spc="-140" dirty="0">
                <a:solidFill>
                  <a:schemeClr val="tx1">
                    <a:lumMod val="50000"/>
                    <a:lumOff val="50000"/>
                  </a:schemeClr>
                </a:solidFill>
                <a:latin typeface="Golos Text DemiBold" panose="020B0703020202020204" pitchFamily="34" charset="-52"/>
              </a:rPr>
              <a:t>(юрлицо, подающее заявку)</a:t>
            </a:r>
            <a:br>
              <a:rPr lang="ru-RU" sz="3600" spc="-140" dirty="0">
                <a:solidFill>
                  <a:schemeClr val="tx1">
                    <a:lumMod val="50000"/>
                    <a:lumOff val="50000"/>
                  </a:schemeClr>
                </a:solidFill>
                <a:latin typeface="Golos Text DemiBold" panose="020B0703020202020204" pitchFamily="34" charset="-52"/>
              </a:rPr>
            </a:br>
            <a:br>
              <a:rPr lang="ru-RU" sz="5400" spc="-140" dirty="0">
                <a:latin typeface="Golos Text DemiBold" panose="020B0703020202020204" pitchFamily="34" charset="-52"/>
              </a:rPr>
            </a:br>
            <a:br>
              <a:rPr lang="en-US" sz="3600" spc="-140" dirty="0">
                <a:solidFill>
                  <a:schemeClr val="tx1">
                    <a:lumMod val="50000"/>
                    <a:lumOff val="50000"/>
                  </a:schemeClr>
                </a:solidFill>
                <a:latin typeface="Golos Text DemiBold" panose="020B0703020202020204" pitchFamily="34" charset="-52"/>
              </a:rPr>
            </a:br>
            <a:r>
              <a:rPr lang="ru-RU" sz="3600" spc="-140" dirty="0">
                <a:latin typeface="Golos Text DemiBold" panose="020B0703020202020204" pitchFamily="34" charset="-52"/>
              </a:rPr>
              <a:t>Тематическое направление конкурса: </a:t>
            </a:r>
            <a:r>
              <a:rPr lang="ru-RU" sz="3600" spc="-140" dirty="0">
                <a:solidFill>
                  <a:schemeClr val="tx1">
                    <a:lumMod val="50000"/>
                    <a:lumOff val="50000"/>
                  </a:schemeClr>
                </a:solidFill>
                <a:latin typeface="Golos Text DemiBold" panose="020B0703020202020204" pitchFamily="34" charset="-52"/>
              </a:rPr>
              <a:t>«Развитие системной благотворительности и меценатства» </a:t>
            </a:r>
            <a:br>
              <a:rPr lang="en-US" sz="5400" spc="-140" dirty="0">
                <a:latin typeface="Golos Text DemiBold" panose="020B0703020202020204" pitchFamily="34" charset="-52"/>
              </a:rPr>
            </a:br>
            <a:r>
              <a:rPr lang="ru-RU" sz="5400" spc="-140" dirty="0">
                <a:latin typeface="Golos Text DemiBold" panose="020B0703020202020204" pitchFamily="34" charset="-52"/>
              </a:rPr>
              <a:t> </a:t>
            </a:r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8AC0EA0D-C8F4-134F-5F6F-967299FBD542}"/>
              </a:ext>
            </a:extLst>
          </p:cNvPr>
          <p:cNvSpPr txBox="1">
            <a:spLocks/>
          </p:cNvSpPr>
          <p:nvPr/>
        </p:nvSpPr>
        <p:spPr>
          <a:xfrm>
            <a:off x="937948" y="2164783"/>
            <a:ext cx="6651015" cy="26289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wrap="square" lIns="0" tIns="16509" rIns="0" bIns="0" rtlCol="0">
            <a:spAutoFit/>
          </a:bodyPr>
          <a:lstStyle>
            <a:lvl1pPr>
              <a:defRPr sz="2650" b="0" i="0">
                <a:solidFill>
                  <a:schemeClr val="bg1"/>
                </a:solidFill>
                <a:latin typeface="Golos Text Medium" panose="020B0603020202020204" pitchFamily="34" charset="-52"/>
                <a:ea typeface="+mj-ea"/>
                <a:cs typeface="Golos Text Medium" panose="020B0603020202020204" pitchFamily="34" charset="-52"/>
              </a:defRPr>
            </a:lvl1pPr>
          </a:lstStyle>
          <a:p>
            <a:pPr marL="12699">
              <a:spcBef>
                <a:spcPts val="130"/>
              </a:spcBef>
            </a:pPr>
            <a:r>
              <a:rPr lang="ru-RU" sz="1600" kern="0" spc="15" dirty="0">
                <a:latin typeface="Golos Text" panose="020B0503020202020204" pitchFamily="34" charset="-52"/>
                <a:cs typeface="Golos Text" panose="020B0503020202020204" pitchFamily="34" charset="-52"/>
              </a:rPr>
              <a:t>ПРИМЕР СТРУКТУРЫ ПРЕЗЕНТАЦИИ ДЛЯ КОНКУРСА ФСР </a:t>
            </a:r>
          </a:p>
        </p:txBody>
      </p:sp>
    </p:spTree>
    <p:extLst>
      <p:ext uri="{BB962C8B-B14F-4D97-AF65-F5344CB8AC3E}">
        <p14:creationId xmlns:p14="http://schemas.microsoft.com/office/powerpoint/2010/main" val="3414897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>
            <a:extLst>
              <a:ext uri="{FF2B5EF4-FFF2-40B4-BE49-F238E27FC236}">
                <a16:creationId xmlns:a16="http://schemas.microsoft.com/office/drawing/2014/main" id="{732EB4C9-7ADB-6B0D-5EBA-487C49746A3F}"/>
              </a:ext>
            </a:extLst>
          </p:cNvPr>
          <p:cNvSpPr txBox="1">
            <a:spLocks/>
          </p:cNvSpPr>
          <p:nvPr/>
        </p:nvSpPr>
        <p:spPr>
          <a:xfrm>
            <a:off x="924147" y="619833"/>
            <a:ext cx="15783295" cy="324447"/>
          </a:xfrm>
          <a:prstGeom prst="rect">
            <a:avLst/>
          </a:prstGeom>
        </p:spPr>
        <p:txBody>
          <a:bodyPr vert="horz" wrap="square" lIns="0" tIns="16509" rIns="0" bIns="0" rtlCol="0">
            <a:spAutoFit/>
          </a:bodyPr>
          <a:lstStyle>
            <a:lvl1pPr>
              <a:defRPr sz="2650" b="0" i="0">
                <a:solidFill>
                  <a:schemeClr val="bg1"/>
                </a:solidFill>
                <a:latin typeface="Golos Text Medium" panose="020B0603020202020204" pitchFamily="34" charset="-52"/>
                <a:ea typeface="+mj-ea"/>
                <a:cs typeface="Golos Text Medium" panose="020B0603020202020204" pitchFamily="34" charset="-52"/>
              </a:defRPr>
            </a:lvl1pPr>
          </a:lstStyle>
          <a:p>
            <a:pPr marL="12699">
              <a:spcBef>
                <a:spcPts val="130"/>
              </a:spcBef>
            </a:pPr>
            <a:r>
              <a:rPr lang="ru-RU" sz="2000" kern="0" spc="15" dirty="0">
                <a:solidFill>
                  <a:srgbClr val="000000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Креативная концепция социальной рекламы 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10" name="Текст 3">
            <a:extLst>
              <a:ext uri="{FF2B5EF4-FFF2-40B4-BE49-F238E27FC236}">
                <a16:creationId xmlns:a16="http://schemas.microsoft.com/office/drawing/2014/main" id="{918F9606-2560-315B-67F9-847BA9977E85}"/>
              </a:ext>
            </a:extLst>
          </p:cNvPr>
          <p:cNvSpPr txBox="1">
            <a:spLocks/>
          </p:cNvSpPr>
          <p:nvPr/>
        </p:nvSpPr>
        <p:spPr>
          <a:xfrm>
            <a:off x="1018658" y="3292475"/>
            <a:ext cx="8153400" cy="34470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>
              <a:defRPr sz="2200" b="0" i="0" kern="1200" spc="-45" dirty="0">
                <a:solidFill>
                  <a:srgbClr val="1A151A"/>
                </a:solidFill>
                <a:latin typeface="Golos Text" panose="020B0503020202020204" pitchFamily="34" charset="-52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400"/>
              </a:spcBef>
            </a:pPr>
            <a:r>
              <a:rPr lang="ru-RU" sz="2400" b="1" dirty="0"/>
              <a:t>Описание креативной идеи </a:t>
            </a:r>
          </a:p>
          <a:p>
            <a:pPr>
              <a:spcBef>
                <a:spcPts val="2400"/>
              </a:spcBef>
            </a:pPr>
            <a:r>
              <a:rPr lang="ru-RU" sz="2000" i="1" dirty="0">
                <a:solidFill>
                  <a:schemeClr val="bg1">
                    <a:lumMod val="65000"/>
                  </a:schemeClr>
                </a:solidFill>
              </a:rPr>
              <a:t>(Как вы пришли к креативной идее? Почему креативный подход сработает?)</a:t>
            </a:r>
            <a:br>
              <a:rPr lang="ru-RU" sz="2000" i="1" dirty="0">
                <a:solidFill>
                  <a:schemeClr val="bg1">
                    <a:lumMod val="65000"/>
                  </a:schemeClr>
                </a:solidFill>
              </a:rPr>
            </a:br>
            <a:endParaRPr lang="ru-RU" sz="2000" i="1" dirty="0">
              <a:solidFill>
                <a:schemeClr val="bg1">
                  <a:lumMod val="65000"/>
                </a:schemeClr>
              </a:solidFill>
            </a:endParaRPr>
          </a:p>
          <a:p>
            <a:endParaRPr lang="ru-RU" sz="2400" dirty="0"/>
          </a:p>
          <a:p>
            <a:r>
              <a:rPr lang="ru-RU" sz="2400" dirty="0"/>
              <a:t>В основе креатива лежит идея о том, что ……………</a:t>
            </a:r>
            <a:br>
              <a:rPr lang="ru-RU" sz="2400" dirty="0"/>
            </a:br>
            <a:r>
              <a:rPr lang="ru-RU" sz="2400" dirty="0"/>
              <a:t>…………………………………………………………………….</a:t>
            </a:r>
            <a:br>
              <a:rPr lang="ru-RU" sz="2400" dirty="0"/>
            </a:br>
            <a:r>
              <a:rPr lang="ru-RU" sz="2400" dirty="0"/>
              <a:t>…………………………………………………………………….</a:t>
            </a:r>
            <a:br>
              <a:rPr lang="ru-RU" sz="2400" dirty="0"/>
            </a:br>
            <a:r>
              <a:rPr lang="ru-RU" sz="2400" dirty="0"/>
              <a:t>…………………………………………………………………….</a:t>
            </a:r>
          </a:p>
        </p:txBody>
      </p:sp>
      <p:sp>
        <p:nvSpPr>
          <p:cNvPr id="11" name="Текст 3">
            <a:extLst>
              <a:ext uri="{FF2B5EF4-FFF2-40B4-BE49-F238E27FC236}">
                <a16:creationId xmlns:a16="http://schemas.microsoft.com/office/drawing/2014/main" id="{31B0C795-6D64-3169-1606-A2F8E6FBDDA6}"/>
              </a:ext>
            </a:extLst>
          </p:cNvPr>
          <p:cNvSpPr txBox="1">
            <a:spLocks/>
          </p:cNvSpPr>
          <p:nvPr/>
        </p:nvSpPr>
        <p:spPr>
          <a:xfrm>
            <a:off x="9671050" y="3292475"/>
            <a:ext cx="8915400" cy="230832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>
              <a:defRPr sz="2200" b="0" i="0" kern="1200" spc="-45" dirty="0">
                <a:solidFill>
                  <a:srgbClr val="1A151A"/>
                </a:solidFill>
                <a:latin typeface="Golos Text" panose="020B0503020202020204" pitchFamily="34" charset="-52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400"/>
              </a:spcBef>
            </a:pPr>
            <a:r>
              <a:rPr lang="ru-RU" sz="2400" b="1" dirty="0"/>
              <a:t>Отличие креатива 1 и креатива 2. </a:t>
            </a:r>
          </a:p>
          <a:p>
            <a:endParaRPr lang="ru-RU" sz="900" dirty="0"/>
          </a:p>
          <a:p>
            <a:endParaRPr lang="ru-RU" sz="900" dirty="0"/>
          </a:p>
          <a:p>
            <a:endParaRPr lang="ru-RU" sz="900" dirty="0"/>
          </a:p>
          <a:p>
            <a:endParaRPr lang="ru-RU" sz="900" dirty="0"/>
          </a:p>
          <a:p>
            <a:endParaRPr lang="ru-RU" sz="900" dirty="0"/>
          </a:p>
          <a:p>
            <a:endParaRPr lang="ru-RU" sz="900" dirty="0"/>
          </a:p>
          <a:p>
            <a:r>
              <a:rPr lang="ru-RU" sz="2400" dirty="0"/>
              <a:t>На 2 креативе используется другое рекламное сообщение. Оба креатива выполнены в одном визуальном стиле. На наш взгляд, креатив 1 сработает лучше на молодую аудиторию.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10444" y="1305325"/>
            <a:ext cx="16687800" cy="1077218"/>
          </a:xfrm>
          <a:prstGeom prst="rect">
            <a:avLst/>
          </a:prstGeom>
          <a:solidFill>
            <a:srgbClr val="D0F053"/>
          </a:solidFill>
        </p:spPr>
        <p:txBody>
          <a:bodyPr wrap="square" rtlCol="0">
            <a:spAutoFit/>
          </a:bodyPr>
          <a:lstStyle/>
          <a:p>
            <a:r>
              <a:rPr lang="ru-RU" sz="2400" b="1" kern="0" spc="15" dirty="0">
                <a:solidFill>
                  <a:srgbClr val="000000"/>
                </a:solidFill>
                <a:latin typeface="Golos Text" panose="020B0503020202020204" pitchFamily="34" charset="0"/>
                <a:ea typeface="Golos Text" panose="020B0503020202020204" pitchFamily="34" charset="0"/>
                <a:cs typeface="Golos Text" panose="020B0503020202020204" pitchFamily="34" charset="-52"/>
              </a:rPr>
              <a:t>Решаемая задача из брифа:</a:t>
            </a:r>
            <a:endParaRPr lang="ru-RU" sz="2400" dirty="0">
              <a:latin typeface="Golos Text" panose="020B0503020202020204" pitchFamily="34" charset="0"/>
              <a:ea typeface="Golos Text" panose="020B0503020202020204" pitchFamily="34" charset="0"/>
            </a:endParaRPr>
          </a:p>
          <a:p>
            <a:r>
              <a:rPr lang="ru-RU" sz="2000" dirty="0">
                <a:latin typeface="Golos Text" panose="020B0503020202020204" pitchFamily="34" charset="0"/>
                <a:ea typeface="Golos Text" panose="020B0503020202020204" pitchFamily="34" charset="0"/>
              </a:rPr>
              <a:t>Задача 1. Формирование у населения мотивации к участию в благотворительной деятельности на системной основе через раскрытие ее привлекательных сторон для аудитории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18658" y="4740275"/>
            <a:ext cx="2514600" cy="380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Вставьте свое описание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672721" y="3825875"/>
            <a:ext cx="2514600" cy="380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Вставьте свое описание</a:t>
            </a: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5E46F5B9-A76A-203F-8AEA-B92828569E55}"/>
              </a:ext>
            </a:extLst>
          </p:cNvPr>
          <p:cNvSpPr txBox="1">
            <a:spLocks/>
          </p:cNvSpPr>
          <p:nvPr/>
        </p:nvSpPr>
        <p:spPr>
          <a:xfrm>
            <a:off x="924147" y="233169"/>
            <a:ext cx="1152895" cy="32444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wrap="square" lIns="0" tIns="16509" rIns="0" bIns="0" rtlCol="0">
            <a:spAutoFit/>
          </a:bodyPr>
          <a:lstStyle>
            <a:lvl1pPr>
              <a:defRPr sz="2650" b="0" i="0">
                <a:solidFill>
                  <a:schemeClr val="bg1"/>
                </a:solidFill>
                <a:latin typeface="Golos Text Medium" panose="020B0603020202020204" pitchFamily="34" charset="-52"/>
                <a:ea typeface="+mj-ea"/>
                <a:cs typeface="Golos Text Medium" panose="020B0603020202020204" pitchFamily="34" charset="-52"/>
              </a:defRPr>
            </a:lvl1pPr>
          </a:lstStyle>
          <a:p>
            <a:pPr marL="12699">
              <a:spcBef>
                <a:spcPts val="130"/>
              </a:spcBef>
            </a:pPr>
            <a:r>
              <a:rPr lang="ru-RU" sz="2000" kern="0" spc="15" dirty="0">
                <a:latin typeface="Golos Text" panose="020B0503020202020204" pitchFamily="34" charset="-52"/>
                <a:cs typeface="Golos Text" panose="020B0503020202020204" pitchFamily="34" charset="-52"/>
              </a:rPr>
              <a:t>ПРИМЕР</a:t>
            </a:r>
          </a:p>
        </p:txBody>
      </p:sp>
    </p:spTree>
    <p:extLst>
      <p:ext uri="{BB962C8B-B14F-4D97-AF65-F5344CB8AC3E}">
        <p14:creationId xmlns:p14="http://schemas.microsoft.com/office/powerpoint/2010/main" val="41285955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Креатив 1</a:t>
            </a:r>
          </a:p>
        </p:txBody>
      </p:sp>
    </p:spTree>
    <p:extLst>
      <p:ext uri="{BB962C8B-B14F-4D97-AF65-F5344CB8AC3E}">
        <p14:creationId xmlns:p14="http://schemas.microsoft.com/office/powerpoint/2010/main" val="32425959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928490" y="2273185"/>
            <a:ext cx="18124541" cy="369332"/>
          </a:xfrm>
        </p:spPr>
        <p:txBody>
          <a:bodyPr/>
          <a:lstStyle/>
          <a:p>
            <a:pPr>
              <a:spcBef>
                <a:spcPts val="2400"/>
              </a:spcBef>
            </a:pPr>
            <a:r>
              <a:rPr lang="ru-RU" sz="2400" b="1" dirty="0"/>
              <a:t>Креатив 1 </a:t>
            </a: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732EB4C9-7ADB-6B0D-5EBA-487C49746A3F}"/>
              </a:ext>
            </a:extLst>
          </p:cNvPr>
          <p:cNvSpPr txBox="1">
            <a:spLocks/>
          </p:cNvSpPr>
          <p:nvPr/>
        </p:nvSpPr>
        <p:spPr>
          <a:xfrm>
            <a:off x="994791" y="152382"/>
            <a:ext cx="1152895" cy="32444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wrap="square" lIns="0" tIns="16509" rIns="0" bIns="0" rtlCol="0">
            <a:spAutoFit/>
          </a:bodyPr>
          <a:lstStyle>
            <a:lvl1pPr>
              <a:defRPr sz="2650" b="0" i="0">
                <a:solidFill>
                  <a:schemeClr val="bg1"/>
                </a:solidFill>
                <a:latin typeface="Golos Text Medium" panose="020B0603020202020204" pitchFamily="34" charset="-52"/>
                <a:ea typeface="+mj-ea"/>
                <a:cs typeface="Golos Text Medium" panose="020B0603020202020204" pitchFamily="34" charset="-52"/>
              </a:defRPr>
            </a:lvl1pPr>
          </a:lstStyle>
          <a:p>
            <a:pPr marL="12699">
              <a:spcBef>
                <a:spcPts val="130"/>
              </a:spcBef>
            </a:pPr>
            <a:r>
              <a:rPr lang="ru-RU" sz="2000" kern="0" spc="15" dirty="0">
                <a:latin typeface="Golos Text" panose="020B0503020202020204" pitchFamily="34" charset="-52"/>
                <a:cs typeface="Golos Text" panose="020B0503020202020204" pitchFamily="34" charset="-52"/>
              </a:rPr>
              <a:t>ПРИМЕР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936D4429-DD06-7EAD-C7A3-48162487AB96}"/>
              </a:ext>
            </a:extLst>
          </p:cNvPr>
          <p:cNvSpPr txBox="1">
            <a:spLocks/>
          </p:cNvSpPr>
          <p:nvPr/>
        </p:nvSpPr>
        <p:spPr>
          <a:xfrm>
            <a:off x="957961" y="733806"/>
            <a:ext cx="11363695" cy="509113"/>
          </a:xfrm>
          <a:prstGeom prst="rect">
            <a:avLst/>
          </a:prstGeom>
        </p:spPr>
        <p:txBody>
          <a:bodyPr vert="horz" wrap="square" lIns="0" tIns="16509" rIns="0" bIns="0" rtlCol="0">
            <a:spAutoFit/>
          </a:bodyPr>
          <a:lstStyle>
            <a:lvl1pPr>
              <a:defRPr sz="2650" b="0" i="0">
                <a:solidFill>
                  <a:schemeClr val="bg1"/>
                </a:solidFill>
                <a:latin typeface="Atyp Text Medium"/>
                <a:ea typeface="+mj-ea"/>
                <a:cs typeface="Atyp Text Medium"/>
              </a:defRPr>
            </a:lvl1pPr>
          </a:lstStyle>
          <a:p>
            <a:pPr marL="12699">
              <a:spcBef>
                <a:spcPts val="130"/>
              </a:spcBef>
            </a:pPr>
            <a:r>
              <a:rPr lang="ru-RU" sz="3200" b="1" kern="0" spc="15" dirty="0">
                <a:solidFill>
                  <a:srgbClr val="000000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Название рекламной кампании: Делай правильно </a:t>
            </a:r>
          </a:p>
        </p:txBody>
      </p: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35F2958A-DF4D-9346-F4A8-565E676A7D49}"/>
              </a:ext>
            </a:extLst>
          </p:cNvPr>
          <p:cNvGrpSpPr/>
          <p:nvPr/>
        </p:nvGrpSpPr>
        <p:grpSpPr>
          <a:xfrm>
            <a:off x="928490" y="3688658"/>
            <a:ext cx="2387415" cy="4893426"/>
            <a:chOff x="973955" y="3825874"/>
            <a:chExt cx="2387415" cy="4893426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C6D02005-8E52-8B07-6D40-4A314EB7187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3955" y="3825874"/>
              <a:ext cx="2387415" cy="3979025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rgbClr val="D0F05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" name="Текст 3">
              <a:extLst>
                <a:ext uri="{FF2B5EF4-FFF2-40B4-BE49-F238E27FC236}">
                  <a16:creationId xmlns:a16="http://schemas.microsoft.com/office/drawing/2014/main" id="{96584F94-790D-8EA3-15C8-E6A0829B5B45}"/>
                </a:ext>
              </a:extLst>
            </p:cNvPr>
            <p:cNvSpPr txBox="1">
              <a:spLocks/>
            </p:cNvSpPr>
            <p:nvPr/>
          </p:nvSpPr>
          <p:spPr>
            <a:xfrm>
              <a:off x="974260" y="8349968"/>
              <a:ext cx="1284889" cy="369332"/>
            </a:xfrm>
            <a:prstGeom prst="rect">
              <a:avLst/>
            </a:prstGeom>
          </p:spPr>
          <p:txBody>
            <a:bodyPr vert="horz" wrap="square" lIns="0" tIns="0" rIns="0" bIns="0" rtlCol="0" anchor="b">
              <a:spAutoFit/>
            </a:bodyPr>
            <a:lstStyle>
              <a:lvl1pPr marL="0">
                <a:defRPr sz="2200" b="0" i="0" kern="1200" spc="-45" dirty="0">
                  <a:solidFill>
                    <a:srgbClr val="1A151A"/>
                  </a:solidFill>
                  <a:latin typeface="Golos Text" panose="020B0503020202020204" pitchFamily="34" charset="-52"/>
                  <a:ea typeface="+mn-ea"/>
                  <a:cs typeface="+mn-cs"/>
                </a:defRPr>
              </a:lvl1pPr>
              <a:lvl2pPr marL="457200">
                <a:defRPr>
                  <a:latin typeface="+mn-lt"/>
                  <a:ea typeface="+mn-ea"/>
                  <a:cs typeface="+mn-cs"/>
                </a:defRPr>
              </a:lvl2pPr>
              <a:lvl3pPr marL="914400">
                <a:defRPr>
                  <a:latin typeface="+mn-lt"/>
                  <a:ea typeface="+mn-ea"/>
                  <a:cs typeface="+mn-cs"/>
                </a:defRPr>
              </a:lvl3pPr>
              <a:lvl4pPr marL="1371600">
                <a:defRPr>
                  <a:latin typeface="+mn-lt"/>
                  <a:ea typeface="+mn-ea"/>
                  <a:cs typeface="+mn-cs"/>
                </a:defRPr>
              </a:lvl4pPr>
              <a:lvl5pPr marL="1828800">
                <a:defRPr>
                  <a:latin typeface="+mn-lt"/>
                  <a:ea typeface="+mn-ea"/>
                  <a:cs typeface="+mn-cs"/>
                </a:defRPr>
              </a:lvl5pPr>
              <a:lvl6pPr marL="2286000">
                <a:defRPr>
                  <a:latin typeface="+mn-lt"/>
                  <a:ea typeface="+mn-ea"/>
                  <a:cs typeface="+mn-cs"/>
                </a:defRPr>
              </a:lvl6pPr>
              <a:lvl7pPr marL="2743200">
                <a:defRPr>
                  <a:latin typeface="+mn-lt"/>
                  <a:ea typeface="+mn-ea"/>
                  <a:cs typeface="+mn-cs"/>
                </a:defRPr>
              </a:lvl7pPr>
              <a:lvl8pPr marL="3200400">
                <a:defRPr>
                  <a:latin typeface="+mn-lt"/>
                  <a:ea typeface="+mn-ea"/>
                  <a:cs typeface="+mn-cs"/>
                </a:defRPr>
              </a:lvl8pPr>
              <a:lvl9pPr marL="3657600"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2400"/>
                </a:spcBef>
              </a:pPr>
              <a:r>
                <a:rPr lang="ru-RU" sz="2400" dirty="0"/>
                <a:t>Кадр 1</a:t>
              </a:r>
              <a:endParaRPr lang="ru-RU" sz="2400" b="1" dirty="0"/>
            </a:p>
          </p:txBody>
        </p:sp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14FE7B5B-1C61-E500-8EED-FE16FD0AAE88}"/>
              </a:ext>
            </a:extLst>
          </p:cNvPr>
          <p:cNvGrpSpPr/>
          <p:nvPr/>
        </p:nvGrpSpPr>
        <p:grpSpPr>
          <a:xfrm>
            <a:off x="4376631" y="3688658"/>
            <a:ext cx="2387415" cy="4893426"/>
            <a:chOff x="4282421" y="3825874"/>
            <a:chExt cx="2387415" cy="4893426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34B5A770-D49E-3948-516B-D5256BC74F1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82421" y="3825874"/>
              <a:ext cx="2387415" cy="3979025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rgbClr val="D0F05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Текст 3">
              <a:extLst>
                <a:ext uri="{FF2B5EF4-FFF2-40B4-BE49-F238E27FC236}">
                  <a16:creationId xmlns:a16="http://schemas.microsoft.com/office/drawing/2014/main" id="{2943E359-A800-409F-46F4-6B79BB28CF3B}"/>
                </a:ext>
              </a:extLst>
            </p:cNvPr>
            <p:cNvSpPr txBox="1">
              <a:spLocks/>
            </p:cNvSpPr>
            <p:nvPr/>
          </p:nvSpPr>
          <p:spPr>
            <a:xfrm>
              <a:off x="4282726" y="8349968"/>
              <a:ext cx="1284889" cy="369332"/>
            </a:xfrm>
            <a:prstGeom prst="rect">
              <a:avLst/>
            </a:prstGeom>
          </p:spPr>
          <p:txBody>
            <a:bodyPr vert="horz" wrap="square" lIns="0" tIns="0" rIns="0" bIns="0" rtlCol="0" anchor="b">
              <a:spAutoFit/>
            </a:bodyPr>
            <a:lstStyle>
              <a:lvl1pPr marL="0">
                <a:defRPr sz="2200" b="0" i="0" kern="1200" spc="-45" dirty="0">
                  <a:solidFill>
                    <a:srgbClr val="1A151A"/>
                  </a:solidFill>
                  <a:latin typeface="Golos Text" panose="020B0503020202020204" pitchFamily="34" charset="-52"/>
                  <a:ea typeface="+mn-ea"/>
                  <a:cs typeface="+mn-cs"/>
                </a:defRPr>
              </a:lvl1pPr>
              <a:lvl2pPr marL="457200">
                <a:defRPr>
                  <a:latin typeface="+mn-lt"/>
                  <a:ea typeface="+mn-ea"/>
                  <a:cs typeface="+mn-cs"/>
                </a:defRPr>
              </a:lvl2pPr>
              <a:lvl3pPr marL="914400">
                <a:defRPr>
                  <a:latin typeface="+mn-lt"/>
                  <a:ea typeface="+mn-ea"/>
                  <a:cs typeface="+mn-cs"/>
                </a:defRPr>
              </a:lvl3pPr>
              <a:lvl4pPr marL="1371600">
                <a:defRPr>
                  <a:latin typeface="+mn-lt"/>
                  <a:ea typeface="+mn-ea"/>
                  <a:cs typeface="+mn-cs"/>
                </a:defRPr>
              </a:lvl4pPr>
              <a:lvl5pPr marL="1828800">
                <a:defRPr>
                  <a:latin typeface="+mn-lt"/>
                  <a:ea typeface="+mn-ea"/>
                  <a:cs typeface="+mn-cs"/>
                </a:defRPr>
              </a:lvl5pPr>
              <a:lvl6pPr marL="2286000">
                <a:defRPr>
                  <a:latin typeface="+mn-lt"/>
                  <a:ea typeface="+mn-ea"/>
                  <a:cs typeface="+mn-cs"/>
                </a:defRPr>
              </a:lvl6pPr>
              <a:lvl7pPr marL="2743200">
                <a:defRPr>
                  <a:latin typeface="+mn-lt"/>
                  <a:ea typeface="+mn-ea"/>
                  <a:cs typeface="+mn-cs"/>
                </a:defRPr>
              </a:lvl7pPr>
              <a:lvl8pPr marL="3200400">
                <a:defRPr>
                  <a:latin typeface="+mn-lt"/>
                  <a:ea typeface="+mn-ea"/>
                  <a:cs typeface="+mn-cs"/>
                </a:defRPr>
              </a:lvl8pPr>
              <a:lvl9pPr marL="3657600"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2400"/>
                </a:spcBef>
              </a:pPr>
              <a:r>
                <a:rPr lang="ru-RU" sz="2400" dirty="0"/>
                <a:t>Кадр 2</a:t>
              </a:r>
              <a:endParaRPr lang="ru-RU" sz="2400" b="1" dirty="0"/>
            </a:p>
          </p:txBody>
        </p: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094D90FD-E147-E451-BEDB-DB59EDA076CC}"/>
              </a:ext>
            </a:extLst>
          </p:cNvPr>
          <p:cNvGrpSpPr/>
          <p:nvPr/>
        </p:nvGrpSpPr>
        <p:grpSpPr>
          <a:xfrm>
            <a:off x="7779307" y="3688658"/>
            <a:ext cx="2387415" cy="4893426"/>
            <a:chOff x="7773766" y="3825874"/>
            <a:chExt cx="2387415" cy="4893426"/>
          </a:xfrm>
        </p:grpSpPr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3BA90CD2-FD3C-E995-F6A7-7DA1BE78794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73766" y="3825874"/>
              <a:ext cx="2387415" cy="3979025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rgbClr val="D0F05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Текст 3">
              <a:extLst>
                <a:ext uri="{FF2B5EF4-FFF2-40B4-BE49-F238E27FC236}">
                  <a16:creationId xmlns:a16="http://schemas.microsoft.com/office/drawing/2014/main" id="{2833ACCB-DBB1-DA63-F137-B3219788B08B}"/>
                </a:ext>
              </a:extLst>
            </p:cNvPr>
            <p:cNvSpPr txBox="1">
              <a:spLocks/>
            </p:cNvSpPr>
            <p:nvPr/>
          </p:nvSpPr>
          <p:spPr>
            <a:xfrm>
              <a:off x="7774071" y="8349968"/>
              <a:ext cx="1284889" cy="369332"/>
            </a:xfrm>
            <a:prstGeom prst="rect">
              <a:avLst/>
            </a:prstGeom>
          </p:spPr>
          <p:txBody>
            <a:bodyPr vert="horz" wrap="square" lIns="0" tIns="0" rIns="0" bIns="0" rtlCol="0" anchor="b">
              <a:spAutoFit/>
            </a:bodyPr>
            <a:lstStyle>
              <a:lvl1pPr marL="0">
                <a:defRPr sz="2200" b="0" i="0" kern="1200" spc="-45" dirty="0">
                  <a:solidFill>
                    <a:srgbClr val="1A151A"/>
                  </a:solidFill>
                  <a:latin typeface="Golos Text" panose="020B0503020202020204" pitchFamily="34" charset="-52"/>
                  <a:ea typeface="+mn-ea"/>
                  <a:cs typeface="+mn-cs"/>
                </a:defRPr>
              </a:lvl1pPr>
              <a:lvl2pPr marL="457200">
                <a:defRPr>
                  <a:latin typeface="+mn-lt"/>
                  <a:ea typeface="+mn-ea"/>
                  <a:cs typeface="+mn-cs"/>
                </a:defRPr>
              </a:lvl2pPr>
              <a:lvl3pPr marL="914400">
                <a:defRPr>
                  <a:latin typeface="+mn-lt"/>
                  <a:ea typeface="+mn-ea"/>
                  <a:cs typeface="+mn-cs"/>
                </a:defRPr>
              </a:lvl3pPr>
              <a:lvl4pPr marL="1371600">
                <a:defRPr>
                  <a:latin typeface="+mn-lt"/>
                  <a:ea typeface="+mn-ea"/>
                  <a:cs typeface="+mn-cs"/>
                </a:defRPr>
              </a:lvl4pPr>
              <a:lvl5pPr marL="1828800">
                <a:defRPr>
                  <a:latin typeface="+mn-lt"/>
                  <a:ea typeface="+mn-ea"/>
                  <a:cs typeface="+mn-cs"/>
                </a:defRPr>
              </a:lvl5pPr>
              <a:lvl6pPr marL="2286000">
                <a:defRPr>
                  <a:latin typeface="+mn-lt"/>
                  <a:ea typeface="+mn-ea"/>
                  <a:cs typeface="+mn-cs"/>
                </a:defRPr>
              </a:lvl6pPr>
              <a:lvl7pPr marL="2743200">
                <a:defRPr>
                  <a:latin typeface="+mn-lt"/>
                  <a:ea typeface="+mn-ea"/>
                  <a:cs typeface="+mn-cs"/>
                </a:defRPr>
              </a:lvl7pPr>
              <a:lvl8pPr marL="3200400">
                <a:defRPr>
                  <a:latin typeface="+mn-lt"/>
                  <a:ea typeface="+mn-ea"/>
                  <a:cs typeface="+mn-cs"/>
                </a:defRPr>
              </a:lvl8pPr>
              <a:lvl9pPr marL="3657600"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2400"/>
                </a:spcBef>
              </a:pPr>
              <a:r>
                <a:rPr lang="ru-RU" sz="2400" dirty="0"/>
                <a:t>Кадр 3</a:t>
              </a:r>
              <a:endParaRPr lang="ru-RU" sz="2400" b="1" dirty="0"/>
            </a:p>
          </p:txBody>
        </p:sp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1E4D7869-24A0-69DD-4A88-8C5FF711F68E}"/>
              </a:ext>
            </a:extLst>
          </p:cNvPr>
          <p:cNvGrpSpPr/>
          <p:nvPr/>
        </p:nvGrpSpPr>
        <p:grpSpPr>
          <a:xfrm>
            <a:off x="11181984" y="3688658"/>
            <a:ext cx="2387415" cy="4893426"/>
            <a:chOff x="11181984" y="3825874"/>
            <a:chExt cx="2387415" cy="4893426"/>
          </a:xfrm>
        </p:grpSpPr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192C6DB1-189B-A6EE-03AE-34A175CC98B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81984" y="3825874"/>
              <a:ext cx="2387415" cy="3979025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rgbClr val="D0F05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Текст 3">
              <a:extLst>
                <a:ext uri="{FF2B5EF4-FFF2-40B4-BE49-F238E27FC236}">
                  <a16:creationId xmlns:a16="http://schemas.microsoft.com/office/drawing/2014/main" id="{3E9ACCE1-F19F-C19F-F031-D189F8B44E2F}"/>
                </a:ext>
              </a:extLst>
            </p:cNvPr>
            <p:cNvSpPr txBox="1">
              <a:spLocks/>
            </p:cNvSpPr>
            <p:nvPr/>
          </p:nvSpPr>
          <p:spPr>
            <a:xfrm>
              <a:off x="11182289" y="8349968"/>
              <a:ext cx="1284889" cy="369332"/>
            </a:xfrm>
            <a:prstGeom prst="rect">
              <a:avLst/>
            </a:prstGeom>
          </p:spPr>
          <p:txBody>
            <a:bodyPr vert="horz" wrap="square" lIns="0" tIns="0" rIns="0" bIns="0" rtlCol="0" anchor="b">
              <a:spAutoFit/>
            </a:bodyPr>
            <a:lstStyle>
              <a:lvl1pPr marL="0">
                <a:defRPr sz="2200" b="0" i="0" kern="1200" spc="-45" dirty="0">
                  <a:solidFill>
                    <a:srgbClr val="1A151A"/>
                  </a:solidFill>
                  <a:latin typeface="Golos Text" panose="020B0503020202020204" pitchFamily="34" charset="-52"/>
                  <a:ea typeface="+mn-ea"/>
                  <a:cs typeface="+mn-cs"/>
                </a:defRPr>
              </a:lvl1pPr>
              <a:lvl2pPr marL="457200">
                <a:defRPr>
                  <a:latin typeface="+mn-lt"/>
                  <a:ea typeface="+mn-ea"/>
                  <a:cs typeface="+mn-cs"/>
                </a:defRPr>
              </a:lvl2pPr>
              <a:lvl3pPr marL="914400">
                <a:defRPr>
                  <a:latin typeface="+mn-lt"/>
                  <a:ea typeface="+mn-ea"/>
                  <a:cs typeface="+mn-cs"/>
                </a:defRPr>
              </a:lvl3pPr>
              <a:lvl4pPr marL="1371600">
                <a:defRPr>
                  <a:latin typeface="+mn-lt"/>
                  <a:ea typeface="+mn-ea"/>
                  <a:cs typeface="+mn-cs"/>
                </a:defRPr>
              </a:lvl4pPr>
              <a:lvl5pPr marL="1828800">
                <a:defRPr>
                  <a:latin typeface="+mn-lt"/>
                  <a:ea typeface="+mn-ea"/>
                  <a:cs typeface="+mn-cs"/>
                </a:defRPr>
              </a:lvl5pPr>
              <a:lvl6pPr marL="2286000">
                <a:defRPr>
                  <a:latin typeface="+mn-lt"/>
                  <a:ea typeface="+mn-ea"/>
                  <a:cs typeface="+mn-cs"/>
                </a:defRPr>
              </a:lvl6pPr>
              <a:lvl7pPr marL="2743200">
                <a:defRPr>
                  <a:latin typeface="+mn-lt"/>
                  <a:ea typeface="+mn-ea"/>
                  <a:cs typeface="+mn-cs"/>
                </a:defRPr>
              </a:lvl7pPr>
              <a:lvl8pPr marL="3200400">
                <a:defRPr>
                  <a:latin typeface="+mn-lt"/>
                  <a:ea typeface="+mn-ea"/>
                  <a:cs typeface="+mn-cs"/>
                </a:defRPr>
              </a:lvl8pPr>
              <a:lvl9pPr marL="3657600"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2400"/>
                </a:spcBef>
              </a:pPr>
              <a:r>
                <a:rPr lang="ru-RU" sz="2400" dirty="0"/>
                <a:t>Кадр 4</a:t>
              </a:r>
              <a:endParaRPr lang="ru-RU" sz="2400" b="1" dirty="0"/>
            </a:p>
          </p:txBody>
        </p:sp>
      </p:grpSp>
      <p:sp>
        <p:nvSpPr>
          <p:cNvPr id="39" name="Текст 3">
            <a:extLst>
              <a:ext uri="{FF2B5EF4-FFF2-40B4-BE49-F238E27FC236}">
                <a16:creationId xmlns:a16="http://schemas.microsoft.com/office/drawing/2014/main" id="{0E06567B-D8F3-7268-7134-0846ED1BA98F}"/>
              </a:ext>
            </a:extLst>
          </p:cNvPr>
          <p:cNvSpPr txBox="1">
            <a:spLocks/>
          </p:cNvSpPr>
          <p:nvPr/>
        </p:nvSpPr>
        <p:spPr>
          <a:xfrm>
            <a:off x="928490" y="2809284"/>
            <a:ext cx="11668495" cy="369332"/>
          </a:xfrm>
          <a:prstGeom prst="rect">
            <a:avLst/>
          </a:prstGeom>
          <a:solidFill>
            <a:srgbClr val="D0F053"/>
          </a:solidFill>
        </p:spPr>
        <p:txBody>
          <a:bodyPr vert="horz" wrap="square" lIns="0" tIns="0" rIns="0" bIns="0" rtlCol="0" anchor="b">
            <a:spAutoFit/>
          </a:bodyPr>
          <a:lstStyle>
            <a:lvl1pPr marL="0">
              <a:defRPr sz="2200" b="0" i="0" kern="1200" spc="-45" dirty="0">
                <a:solidFill>
                  <a:srgbClr val="1A151A"/>
                </a:solidFill>
                <a:latin typeface="Golos Text" panose="020B0503020202020204" pitchFamily="34" charset="-52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400"/>
              </a:spcBef>
            </a:pPr>
            <a:r>
              <a:rPr lang="ru-RU" sz="2400" dirty="0">
                <a:solidFill>
                  <a:schemeClr val="tx1"/>
                </a:solidFill>
              </a:rPr>
              <a:t>Раскадровка вертикального баннера (желательно 240x400), не более 4 кадров</a:t>
            </a:r>
          </a:p>
        </p:txBody>
      </p:sp>
      <p:sp>
        <p:nvSpPr>
          <p:cNvPr id="20" name="object 2">
            <a:extLst>
              <a:ext uri="{FF2B5EF4-FFF2-40B4-BE49-F238E27FC236}">
                <a16:creationId xmlns:a16="http://schemas.microsoft.com/office/drawing/2014/main" id="{936D4429-DD06-7EAD-C7A3-48162487AB96}"/>
              </a:ext>
            </a:extLst>
          </p:cNvPr>
          <p:cNvSpPr txBox="1">
            <a:spLocks/>
          </p:cNvSpPr>
          <p:nvPr/>
        </p:nvSpPr>
        <p:spPr>
          <a:xfrm>
            <a:off x="957961" y="1301966"/>
            <a:ext cx="11363695" cy="509113"/>
          </a:xfrm>
          <a:prstGeom prst="rect">
            <a:avLst/>
          </a:prstGeom>
        </p:spPr>
        <p:txBody>
          <a:bodyPr vert="horz" wrap="square" lIns="0" tIns="16509" rIns="0" bIns="0" rtlCol="0">
            <a:spAutoFit/>
          </a:bodyPr>
          <a:lstStyle>
            <a:lvl1pPr>
              <a:defRPr sz="2650" b="0" i="0">
                <a:solidFill>
                  <a:schemeClr val="bg1"/>
                </a:solidFill>
                <a:latin typeface="Atyp Text Medium"/>
                <a:ea typeface="+mj-ea"/>
                <a:cs typeface="Atyp Text Medium"/>
              </a:defRPr>
            </a:lvl1pPr>
          </a:lstStyle>
          <a:p>
            <a:pPr marL="12699">
              <a:spcBef>
                <a:spcPts val="130"/>
              </a:spcBef>
            </a:pPr>
            <a:r>
              <a:rPr lang="ru-RU" sz="3200" kern="0" spc="15" dirty="0">
                <a:solidFill>
                  <a:srgbClr val="000000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Заявитель: ООО «Креативный холдинг»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29471-5BC6-23C3-7D5C-0433A7A3BC13}"/>
              </a:ext>
            </a:extLst>
          </p:cNvPr>
          <p:cNvSpPr txBox="1"/>
          <p:nvPr/>
        </p:nvSpPr>
        <p:spPr>
          <a:xfrm>
            <a:off x="876412" y="8942487"/>
            <a:ext cx="4785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Описание хода анимации под каждым кадром</a:t>
            </a:r>
          </a:p>
        </p:txBody>
      </p:sp>
    </p:spTree>
    <p:extLst>
      <p:ext uri="{BB962C8B-B14F-4D97-AF65-F5344CB8AC3E}">
        <p14:creationId xmlns:p14="http://schemas.microsoft.com/office/powerpoint/2010/main" val="3654296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974355" y="2149475"/>
            <a:ext cx="18124541" cy="369332"/>
          </a:xfrm>
        </p:spPr>
        <p:txBody>
          <a:bodyPr/>
          <a:lstStyle/>
          <a:p>
            <a:pPr>
              <a:spcBef>
                <a:spcPts val="2400"/>
              </a:spcBef>
            </a:pPr>
            <a:r>
              <a:rPr lang="ru-RU" sz="2400" b="1" dirty="0"/>
              <a:t>Креатив 1 </a:t>
            </a: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732EB4C9-7ADB-6B0D-5EBA-487C49746A3F}"/>
              </a:ext>
            </a:extLst>
          </p:cNvPr>
          <p:cNvSpPr txBox="1">
            <a:spLocks/>
          </p:cNvSpPr>
          <p:nvPr/>
        </p:nvSpPr>
        <p:spPr>
          <a:xfrm>
            <a:off x="994791" y="152382"/>
            <a:ext cx="1152895" cy="32444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wrap="square" lIns="0" tIns="16509" rIns="0" bIns="0" rtlCol="0">
            <a:spAutoFit/>
          </a:bodyPr>
          <a:lstStyle>
            <a:lvl1pPr>
              <a:defRPr sz="2650" b="0" i="0">
                <a:solidFill>
                  <a:schemeClr val="bg1"/>
                </a:solidFill>
                <a:latin typeface="Golos Text Medium" panose="020B0603020202020204" pitchFamily="34" charset="-52"/>
                <a:ea typeface="+mj-ea"/>
                <a:cs typeface="Golos Text Medium" panose="020B0603020202020204" pitchFamily="34" charset="-52"/>
              </a:defRPr>
            </a:lvl1pPr>
          </a:lstStyle>
          <a:p>
            <a:pPr marL="12699">
              <a:spcBef>
                <a:spcPts val="130"/>
              </a:spcBef>
            </a:pPr>
            <a:r>
              <a:rPr lang="ru-RU" sz="2000" kern="0" spc="15" dirty="0">
                <a:latin typeface="Golos Text" panose="020B0503020202020204" pitchFamily="34" charset="-52"/>
                <a:cs typeface="Golos Text" panose="020B0503020202020204" pitchFamily="34" charset="-52"/>
              </a:rPr>
              <a:t>ПРИМЕР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936D4429-DD06-7EAD-C7A3-48162487AB96}"/>
              </a:ext>
            </a:extLst>
          </p:cNvPr>
          <p:cNvSpPr txBox="1">
            <a:spLocks/>
          </p:cNvSpPr>
          <p:nvPr/>
        </p:nvSpPr>
        <p:spPr>
          <a:xfrm>
            <a:off x="957961" y="733806"/>
            <a:ext cx="11363695" cy="509113"/>
          </a:xfrm>
          <a:prstGeom prst="rect">
            <a:avLst/>
          </a:prstGeom>
        </p:spPr>
        <p:txBody>
          <a:bodyPr vert="horz" wrap="square" lIns="0" tIns="16509" rIns="0" bIns="0" rtlCol="0">
            <a:spAutoFit/>
          </a:bodyPr>
          <a:lstStyle>
            <a:lvl1pPr>
              <a:defRPr sz="2650" b="0" i="0">
                <a:solidFill>
                  <a:schemeClr val="bg1"/>
                </a:solidFill>
                <a:latin typeface="Atyp Text Medium"/>
                <a:ea typeface="+mj-ea"/>
                <a:cs typeface="Atyp Text Medium"/>
              </a:defRPr>
            </a:lvl1pPr>
          </a:lstStyle>
          <a:p>
            <a:pPr marL="12699">
              <a:spcBef>
                <a:spcPts val="130"/>
              </a:spcBef>
            </a:pPr>
            <a:r>
              <a:rPr lang="ru-RU" sz="3200" b="1" kern="0" spc="15" dirty="0">
                <a:solidFill>
                  <a:srgbClr val="000000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Название рекламной кампании: Делай правильно </a:t>
            </a:r>
          </a:p>
        </p:txBody>
      </p:sp>
      <p:sp>
        <p:nvSpPr>
          <p:cNvPr id="8" name="Текст 3">
            <a:extLst>
              <a:ext uri="{FF2B5EF4-FFF2-40B4-BE49-F238E27FC236}">
                <a16:creationId xmlns:a16="http://schemas.microsoft.com/office/drawing/2014/main" id="{21A418B1-5E59-A0C2-C7D7-A207BB88CA70}"/>
              </a:ext>
            </a:extLst>
          </p:cNvPr>
          <p:cNvSpPr txBox="1">
            <a:spLocks/>
          </p:cNvSpPr>
          <p:nvPr/>
        </p:nvSpPr>
        <p:spPr>
          <a:xfrm>
            <a:off x="13557250" y="3366595"/>
            <a:ext cx="4505695" cy="2893100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defPPr>
              <a:defRPr lang="ru-RU"/>
            </a:defPPr>
            <a:lvl1pPr>
              <a:spcBef>
                <a:spcPts val="2400"/>
              </a:spcBef>
              <a:defRPr sz="2400" b="0" i="0" spc="-45">
                <a:solidFill>
                  <a:srgbClr val="1A151A"/>
                </a:solidFill>
                <a:latin typeface="Golos Text" panose="020B0503020202020204" pitchFamily="34" charset="-52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Описание хода анимации</a:t>
            </a:r>
          </a:p>
          <a:p>
            <a:r>
              <a:rPr lang="ru-RU" dirty="0"/>
              <a:t>…………………………………..</a:t>
            </a:r>
            <a:br>
              <a:rPr lang="ru-RU" dirty="0"/>
            </a:br>
            <a:r>
              <a:rPr lang="ru-RU" dirty="0"/>
              <a:t>…………………………………..</a:t>
            </a:r>
            <a:br>
              <a:rPr lang="ru-RU" dirty="0"/>
            </a:br>
            <a:r>
              <a:rPr lang="ru-RU" dirty="0"/>
              <a:t>…………………………………..</a:t>
            </a:r>
            <a:br>
              <a:rPr lang="ru-RU" dirty="0"/>
            </a:br>
            <a:r>
              <a:rPr lang="ru-RU" dirty="0"/>
              <a:t>…………………………………..</a:t>
            </a:r>
            <a:br>
              <a:rPr lang="ru-RU" dirty="0"/>
            </a:br>
            <a:r>
              <a:rPr lang="ru-RU" dirty="0"/>
              <a:t>…………………………………..</a:t>
            </a:r>
            <a:br>
              <a:rPr lang="ru-RU" dirty="0"/>
            </a:br>
            <a:r>
              <a:rPr lang="ru-RU" dirty="0"/>
              <a:t>…………………………………..</a:t>
            </a:r>
          </a:p>
        </p:txBody>
      </p:sp>
      <p:sp>
        <p:nvSpPr>
          <p:cNvPr id="39" name="Текст 3">
            <a:extLst>
              <a:ext uri="{FF2B5EF4-FFF2-40B4-BE49-F238E27FC236}">
                <a16:creationId xmlns:a16="http://schemas.microsoft.com/office/drawing/2014/main" id="{0E06567B-D8F3-7268-7134-0846ED1BA98F}"/>
              </a:ext>
            </a:extLst>
          </p:cNvPr>
          <p:cNvSpPr txBox="1">
            <a:spLocks/>
          </p:cNvSpPr>
          <p:nvPr/>
        </p:nvSpPr>
        <p:spPr>
          <a:xfrm>
            <a:off x="974355" y="2618343"/>
            <a:ext cx="12506695" cy="369332"/>
          </a:xfrm>
          <a:prstGeom prst="rect">
            <a:avLst/>
          </a:prstGeom>
          <a:solidFill>
            <a:srgbClr val="D0F053"/>
          </a:solidFill>
        </p:spPr>
        <p:txBody>
          <a:bodyPr vert="horz" wrap="square" lIns="0" tIns="0" rIns="0" bIns="0" rtlCol="0" anchor="b">
            <a:spAutoFit/>
          </a:bodyPr>
          <a:lstStyle>
            <a:lvl1pPr marL="0">
              <a:defRPr sz="2200" b="0" i="0" kern="1200" spc="-45" dirty="0">
                <a:solidFill>
                  <a:srgbClr val="1A151A"/>
                </a:solidFill>
                <a:latin typeface="Golos Text" panose="020B0503020202020204" pitchFamily="34" charset="-52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 err="1">
                <a:solidFill>
                  <a:schemeClr val="tx1"/>
                </a:solidFill>
              </a:rPr>
              <a:t>Раскадровка</a:t>
            </a:r>
            <a:r>
              <a:rPr lang="ru-RU" sz="2400" dirty="0">
                <a:solidFill>
                  <a:schemeClr val="tx1"/>
                </a:solidFill>
              </a:rPr>
              <a:t> горизонтального баннера (желательно 970</a:t>
            </a:r>
            <a:r>
              <a:rPr lang="en-US" sz="2400" dirty="0">
                <a:solidFill>
                  <a:schemeClr val="tx1"/>
                </a:solidFill>
              </a:rPr>
              <a:t>x</a:t>
            </a:r>
            <a:r>
              <a:rPr lang="ru-RU" sz="2400" dirty="0">
                <a:solidFill>
                  <a:schemeClr val="tx1"/>
                </a:solidFill>
              </a:rPr>
              <a:t>250), не более 4 кадров</a:t>
            </a:r>
          </a:p>
        </p:txBody>
      </p:sp>
      <p:sp>
        <p:nvSpPr>
          <p:cNvPr id="20" name="object 2">
            <a:extLst>
              <a:ext uri="{FF2B5EF4-FFF2-40B4-BE49-F238E27FC236}">
                <a16:creationId xmlns:a16="http://schemas.microsoft.com/office/drawing/2014/main" id="{936D4429-DD06-7EAD-C7A3-48162487AB96}"/>
              </a:ext>
            </a:extLst>
          </p:cNvPr>
          <p:cNvSpPr txBox="1">
            <a:spLocks/>
          </p:cNvSpPr>
          <p:nvPr/>
        </p:nvSpPr>
        <p:spPr>
          <a:xfrm>
            <a:off x="957961" y="1301966"/>
            <a:ext cx="11363695" cy="509113"/>
          </a:xfrm>
          <a:prstGeom prst="rect">
            <a:avLst/>
          </a:prstGeom>
        </p:spPr>
        <p:txBody>
          <a:bodyPr vert="horz" wrap="square" lIns="0" tIns="16509" rIns="0" bIns="0" rtlCol="0">
            <a:spAutoFit/>
          </a:bodyPr>
          <a:lstStyle>
            <a:lvl1pPr>
              <a:defRPr sz="2650" b="0" i="0">
                <a:solidFill>
                  <a:schemeClr val="bg1"/>
                </a:solidFill>
                <a:latin typeface="Atyp Text Medium"/>
                <a:ea typeface="+mj-ea"/>
                <a:cs typeface="Atyp Text Medium"/>
              </a:defRPr>
            </a:lvl1pPr>
          </a:lstStyle>
          <a:p>
            <a:pPr marL="12699">
              <a:spcBef>
                <a:spcPts val="130"/>
              </a:spcBef>
            </a:pPr>
            <a:r>
              <a:rPr lang="ru-RU" sz="3200" kern="0" spc="15" dirty="0">
                <a:solidFill>
                  <a:srgbClr val="000000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Заявитель: ООО «Креативный холдинг»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94791" y="3563679"/>
            <a:ext cx="11038459" cy="1676400"/>
          </a:xfrm>
          <a:prstGeom prst="rect">
            <a:avLst/>
          </a:prstGeom>
          <a:noFill/>
          <a:ln w="50800">
            <a:solidFill>
              <a:srgbClr val="D0F0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974355" y="8169275"/>
            <a:ext cx="11038459" cy="1676400"/>
          </a:xfrm>
          <a:prstGeom prst="rect">
            <a:avLst/>
          </a:prstGeom>
          <a:noFill/>
          <a:ln w="50800">
            <a:solidFill>
              <a:srgbClr val="D0F0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984250" y="5866477"/>
            <a:ext cx="11038459" cy="1676400"/>
          </a:xfrm>
          <a:prstGeom prst="rect">
            <a:avLst/>
          </a:prstGeom>
          <a:noFill/>
          <a:ln w="50800">
            <a:solidFill>
              <a:srgbClr val="D0F0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Текст 3">
            <a:extLst>
              <a:ext uri="{FF2B5EF4-FFF2-40B4-BE49-F238E27FC236}">
                <a16:creationId xmlns:a16="http://schemas.microsoft.com/office/drawing/2014/main" id="{96584F94-790D-8EA3-15C8-E6A0829B5B45}"/>
              </a:ext>
            </a:extLst>
          </p:cNvPr>
          <p:cNvSpPr txBox="1">
            <a:spLocks/>
          </p:cNvSpPr>
          <p:nvPr/>
        </p:nvSpPr>
        <p:spPr>
          <a:xfrm>
            <a:off x="994791" y="3181929"/>
            <a:ext cx="1284889" cy="36933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marL="0">
              <a:defRPr sz="2200" b="0" i="0" kern="1200" spc="-45" dirty="0">
                <a:solidFill>
                  <a:srgbClr val="1A151A"/>
                </a:solidFill>
                <a:latin typeface="Golos Text" panose="020B0503020202020204" pitchFamily="34" charset="-52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400"/>
              </a:spcBef>
            </a:pPr>
            <a:r>
              <a:rPr lang="ru-RU" sz="2400" dirty="0"/>
              <a:t>Кадр 1</a:t>
            </a:r>
            <a:endParaRPr lang="ru-RU" sz="2400" b="1" dirty="0"/>
          </a:p>
        </p:txBody>
      </p:sp>
      <p:sp>
        <p:nvSpPr>
          <p:cNvPr id="34" name="Текст 3">
            <a:extLst>
              <a:ext uri="{FF2B5EF4-FFF2-40B4-BE49-F238E27FC236}">
                <a16:creationId xmlns:a16="http://schemas.microsoft.com/office/drawing/2014/main" id="{96584F94-790D-8EA3-15C8-E6A0829B5B45}"/>
              </a:ext>
            </a:extLst>
          </p:cNvPr>
          <p:cNvSpPr txBox="1">
            <a:spLocks/>
          </p:cNvSpPr>
          <p:nvPr/>
        </p:nvSpPr>
        <p:spPr>
          <a:xfrm>
            <a:off x="994791" y="5497145"/>
            <a:ext cx="1284889" cy="36933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marL="0">
              <a:defRPr sz="2200" b="0" i="0" kern="1200" spc="-45" dirty="0">
                <a:solidFill>
                  <a:srgbClr val="1A151A"/>
                </a:solidFill>
                <a:latin typeface="Golos Text" panose="020B0503020202020204" pitchFamily="34" charset="-52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400"/>
              </a:spcBef>
            </a:pPr>
            <a:r>
              <a:rPr lang="ru-RU" sz="2400" dirty="0"/>
              <a:t>Кадр 2</a:t>
            </a:r>
            <a:endParaRPr lang="ru-RU" sz="2400" b="1" dirty="0"/>
          </a:p>
        </p:txBody>
      </p:sp>
      <p:sp>
        <p:nvSpPr>
          <p:cNvPr id="35" name="Текст 3">
            <a:extLst>
              <a:ext uri="{FF2B5EF4-FFF2-40B4-BE49-F238E27FC236}">
                <a16:creationId xmlns:a16="http://schemas.microsoft.com/office/drawing/2014/main" id="{96584F94-790D-8EA3-15C8-E6A0829B5B45}"/>
              </a:ext>
            </a:extLst>
          </p:cNvPr>
          <p:cNvSpPr txBox="1">
            <a:spLocks/>
          </p:cNvSpPr>
          <p:nvPr/>
        </p:nvSpPr>
        <p:spPr>
          <a:xfrm>
            <a:off x="994791" y="7799943"/>
            <a:ext cx="1284889" cy="36933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marL="0">
              <a:defRPr sz="2200" b="0" i="0" kern="1200" spc="-45" dirty="0">
                <a:solidFill>
                  <a:srgbClr val="1A151A"/>
                </a:solidFill>
                <a:latin typeface="Golos Text" panose="020B0503020202020204" pitchFamily="34" charset="-52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400"/>
              </a:spcBef>
            </a:pPr>
            <a:r>
              <a:rPr lang="ru-RU" sz="2400" dirty="0"/>
              <a:t>Кадр 3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2058625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Креатив 2</a:t>
            </a:r>
          </a:p>
        </p:txBody>
      </p:sp>
    </p:spTree>
    <p:extLst>
      <p:ext uri="{BB962C8B-B14F-4D97-AF65-F5344CB8AC3E}">
        <p14:creationId xmlns:p14="http://schemas.microsoft.com/office/powerpoint/2010/main" val="26951930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974355" y="2911475"/>
            <a:ext cx="18124541" cy="369332"/>
          </a:xfrm>
        </p:spPr>
        <p:txBody>
          <a:bodyPr/>
          <a:lstStyle/>
          <a:p>
            <a:pPr>
              <a:spcBef>
                <a:spcPts val="2400"/>
              </a:spcBef>
            </a:pPr>
            <a:r>
              <a:rPr lang="ru-RU" sz="2400" b="1" dirty="0"/>
              <a:t>Креатив 2 </a:t>
            </a: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732EB4C9-7ADB-6B0D-5EBA-487C49746A3F}"/>
              </a:ext>
            </a:extLst>
          </p:cNvPr>
          <p:cNvSpPr txBox="1">
            <a:spLocks/>
          </p:cNvSpPr>
          <p:nvPr/>
        </p:nvSpPr>
        <p:spPr>
          <a:xfrm>
            <a:off x="994791" y="152382"/>
            <a:ext cx="1152895" cy="32444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wrap="square" lIns="0" tIns="16509" rIns="0" bIns="0" rtlCol="0">
            <a:spAutoFit/>
          </a:bodyPr>
          <a:lstStyle>
            <a:lvl1pPr>
              <a:defRPr sz="2650" b="0" i="0">
                <a:solidFill>
                  <a:schemeClr val="bg1"/>
                </a:solidFill>
                <a:latin typeface="Golos Text Medium" panose="020B0603020202020204" pitchFamily="34" charset="-52"/>
                <a:ea typeface="+mj-ea"/>
                <a:cs typeface="Golos Text Medium" panose="020B0603020202020204" pitchFamily="34" charset="-52"/>
              </a:defRPr>
            </a:lvl1pPr>
          </a:lstStyle>
          <a:p>
            <a:pPr marL="12699">
              <a:spcBef>
                <a:spcPts val="130"/>
              </a:spcBef>
            </a:pPr>
            <a:r>
              <a:rPr lang="ru-RU" sz="2000" kern="0" spc="15" dirty="0">
                <a:latin typeface="Golos Text" panose="020B0503020202020204" pitchFamily="34" charset="-52"/>
                <a:cs typeface="Golos Text" panose="020B0503020202020204" pitchFamily="34" charset="-52"/>
              </a:rPr>
              <a:t>ПРИМЕР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936D4429-DD06-7EAD-C7A3-48162487AB96}"/>
              </a:ext>
            </a:extLst>
          </p:cNvPr>
          <p:cNvSpPr txBox="1">
            <a:spLocks/>
          </p:cNvSpPr>
          <p:nvPr/>
        </p:nvSpPr>
        <p:spPr>
          <a:xfrm>
            <a:off x="957961" y="733806"/>
            <a:ext cx="11363695" cy="509113"/>
          </a:xfrm>
          <a:prstGeom prst="rect">
            <a:avLst/>
          </a:prstGeom>
        </p:spPr>
        <p:txBody>
          <a:bodyPr vert="horz" wrap="square" lIns="0" tIns="16509" rIns="0" bIns="0" rtlCol="0">
            <a:spAutoFit/>
          </a:bodyPr>
          <a:lstStyle>
            <a:lvl1pPr>
              <a:defRPr sz="2650" b="0" i="0">
                <a:solidFill>
                  <a:schemeClr val="bg1"/>
                </a:solidFill>
                <a:latin typeface="Atyp Text Medium"/>
                <a:ea typeface="+mj-ea"/>
                <a:cs typeface="Atyp Text Medium"/>
              </a:defRPr>
            </a:lvl1pPr>
          </a:lstStyle>
          <a:p>
            <a:pPr marL="12699">
              <a:spcBef>
                <a:spcPts val="130"/>
              </a:spcBef>
            </a:pPr>
            <a:r>
              <a:rPr lang="ru-RU" sz="3200" b="1" kern="0" spc="15" dirty="0">
                <a:solidFill>
                  <a:srgbClr val="000000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Название рекламной кампании: Делай правильно </a:t>
            </a:r>
          </a:p>
        </p:txBody>
      </p: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35F2958A-DF4D-9346-F4A8-565E676A7D49}"/>
              </a:ext>
            </a:extLst>
          </p:cNvPr>
          <p:cNvGrpSpPr/>
          <p:nvPr/>
        </p:nvGrpSpPr>
        <p:grpSpPr>
          <a:xfrm>
            <a:off x="994791" y="4130675"/>
            <a:ext cx="2387415" cy="4893426"/>
            <a:chOff x="973955" y="3825874"/>
            <a:chExt cx="2387415" cy="4893426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C6D02005-8E52-8B07-6D40-4A314EB7187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3955" y="3825874"/>
              <a:ext cx="2387415" cy="3979025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rgbClr val="D0F05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Текст 3">
              <a:extLst>
                <a:ext uri="{FF2B5EF4-FFF2-40B4-BE49-F238E27FC236}">
                  <a16:creationId xmlns:a16="http://schemas.microsoft.com/office/drawing/2014/main" id="{96584F94-790D-8EA3-15C8-E6A0829B5B45}"/>
                </a:ext>
              </a:extLst>
            </p:cNvPr>
            <p:cNvSpPr txBox="1">
              <a:spLocks/>
            </p:cNvSpPr>
            <p:nvPr/>
          </p:nvSpPr>
          <p:spPr>
            <a:xfrm>
              <a:off x="974260" y="8349968"/>
              <a:ext cx="1284889" cy="369332"/>
            </a:xfrm>
            <a:prstGeom prst="rect">
              <a:avLst/>
            </a:prstGeom>
          </p:spPr>
          <p:txBody>
            <a:bodyPr vert="horz" wrap="square" lIns="0" tIns="0" rIns="0" bIns="0" rtlCol="0" anchor="b">
              <a:spAutoFit/>
            </a:bodyPr>
            <a:lstStyle>
              <a:lvl1pPr marL="0">
                <a:defRPr sz="2200" b="0" i="0" kern="1200" spc="-45" dirty="0">
                  <a:solidFill>
                    <a:srgbClr val="1A151A"/>
                  </a:solidFill>
                  <a:latin typeface="Golos Text" panose="020B0503020202020204" pitchFamily="34" charset="-52"/>
                  <a:ea typeface="+mn-ea"/>
                  <a:cs typeface="+mn-cs"/>
                </a:defRPr>
              </a:lvl1pPr>
              <a:lvl2pPr marL="457200">
                <a:defRPr>
                  <a:latin typeface="+mn-lt"/>
                  <a:ea typeface="+mn-ea"/>
                  <a:cs typeface="+mn-cs"/>
                </a:defRPr>
              </a:lvl2pPr>
              <a:lvl3pPr marL="914400">
                <a:defRPr>
                  <a:latin typeface="+mn-lt"/>
                  <a:ea typeface="+mn-ea"/>
                  <a:cs typeface="+mn-cs"/>
                </a:defRPr>
              </a:lvl3pPr>
              <a:lvl4pPr marL="1371600">
                <a:defRPr>
                  <a:latin typeface="+mn-lt"/>
                  <a:ea typeface="+mn-ea"/>
                  <a:cs typeface="+mn-cs"/>
                </a:defRPr>
              </a:lvl4pPr>
              <a:lvl5pPr marL="1828800">
                <a:defRPr>
                  <a:latin typeface="+mn-lt"/>
                  <a:ea typeface="+mn-ea"/>
                  <a:cs typeface="+mn-cs"/>
                </a:defRPr>
              </a:lvl5pPr>
              <a:lvl6pPr marL="2286000">
                <a:defRPr>
                  <a:latin typeface="+mn-lt"/>
                  <a:ea typeface="+mn-ea"/>
                  <a:cs typeface="+mn-cs"/>
                </a:defRPr>
              </a:lvl6pPr>
              <a:lvl7pPr marL="2743200">
                <a:defRPr>
                  <a:latin typeface="+mn-lt"/>
                  <a:ea typeface="+mn-ea"/>
                  <a:cs typeface="+mn-cs"/>
                </a:defRPr>
              </a:lvl7pPr>
              <a:lvl8pPr marL="3200400">
                <a:defRPr>
                  <a:latin typeface="+mn-lt"/>
                  <a:ea typeface="+mn-ea"/>
                  <a:cs typeface="+mn-cs"/>
                </a:defRPr>
              </a:lvl8pPr>
              <a:lvl9pPr marL="3657600"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2400"/>
                </a:spcBef>
              </a:pPr>
              <a:r>
                <a:rPr lang="ru-RU" sz="2400" dirty="0"/>
                <a:t>Кадр 1</a:t>
              </a:r>
              <a:endParaRPr lang="ru-RU" sz="2400" b="1" dirty="0"/>
            </a:p>
          </p:txBody>
        </p:sp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14FE7B5B-1C61-E500-8EED-FE16FD0AAE88}"/>
              </a:ext>
            </a:extLst>
          </p:cNvPr>
          <p:cNvGrpSpPr/>
          <p:nvPr/>
        </p:nvGrpSpPr>
        <p:grpSpPr>
          <a:xfrm>
            <a:off x="4442932" y="4130675"/>
            <a:ext cx="2387415" cy="4893426"/>
            <a:chOff x="4282421" y="3825874"/>
            <a:chExt cx="2387415" cy="4893426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34B5A770-D49E-3948-516B-D5256BC74F1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82421" y="3825874"/>
              <a:ext cx="2387415" cy="3979025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rgbClr val="D0F05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Текст 3">
              <a:extLst>
                <a:ext uri="{FF2B5EF4-FFF2-40B4-BE49-F238E27FC236}">
                  <a16:creationId xmlns:a16="http://schemas.microsoft.com/office/drawing/2014/main" id="{2943E359-A800-409F-46F4-6B79BB28CF3B}"/>
                </a:ext>
              </a:extLst>
            </p:cNvPr>
            <p:cNvSpPr txBox="1">
              <a:spLocks/>
            </p:cNvSpPr>
            <p:nvPr/>
          </p:nvSpPr>
          <p:spPr>
            <a:xfrm>
              <a:off x="4282726" y="8349968"/>
              <a:ext cx="1284889" cy="369332"/>
            </a:xfrm>
            <a:prstGeom prst="rect">
              <a:avLst/>
            </a:prstGeom>
          </p:spPr>
          <p:txBody>
            <a:bodyPr vert="horz" wrap="square" lIns="0" tIns="0" rIns="0" bIns="0" rtlCol="0" anchor="b">
              <a:spAutoFit/>
            </a:bodyPr>
            <a:lstStyle>
              <a:lvl1pPr marL="0">
                <a:defRPr sz="2200" b="0" i="0" kern="1200" spc="-45" dirty="0">
                  <a:solidFill>
                    <a:srgbClr val="1A151A"/>
                  </a:solidFill>
                  <a:latin typeface="Golos Text" panose="020B0503020202020204" pitchFamily="34" charset="-52"/>
                  <a:ea typeface="+mn-ea"/>
                  <a:cs typeface="+mn-cs"/>
                </a:defRPr>
              </a:lvl1pPr>
              <a:lvl2pPr marL="457200">
                <a:defRPr>
                  <a:latin typeface="+mn-lt"/>
                  <a:ea typeface="+mn-ea"/>
                  <a:cs typeface="+mn-cs"/>
                </a:defRPr>
              </a:lvl2pPr>
              <a:lvl3pPr marL="914400">
                <a:defRPr>
                  <a:latin typeface="+mn-lt"/>
                  <a:ea typeface="+mn-ea"/>
                  <a:cs typeface="+mn-cs"/>
                </a:defRPr>
              </a:lvl3pPr>
              <a:lvl4pPr marL="1371600">
                <a:defRPr>
                  <a:latin typeface="+mn-lt"/>
                  <a:ea typeface="+mn-ea"/>
                  <a:cs typeface="+mn-cs"/>
                </a:defRPr>
              </a:lvl4pPr>
              <a:lvl5pPr marL="1828800">
                <a:defRPr>
                  <a:latin typeface="+mn-lt"/>
                  <a:ea typeface="+mn-ea"/>
                  <a:cs typeface="+mn-cs"/>
                </a:defRPr>
              </a:lvl5pPr>
              <a:lvl6pPr marL="2286000">
                <a:defRPr>
                  <a:latin typeface="+mn-lt"/>
                  <a:ea typeface="+mn-ea"/>
                  <a:cs typeface="+mn-cs"/>
                </a:defRPr>
              </a:lvl6pPr>
              <a:lvl7pPr marL="2743200">
                <a:defRPr>
                  <a:latin typeface="+mn-lt"/>
                  <a:ea typeface="+mn-ea"/>
                  <a:cs typeface="+mn-cs"/>
                </a:defRPr>
              </a:lvl7pPr>
              <a:lvl8pPr marL="3200400">
                <a:defRPr>
                  <a:latin typeface="+mn-lt"/>
                  <a:ea typeface="+mn-ea"/>
                  <a:cs typeface="+mn-cs"/>
                </a:defRPr>
              </a:lvl8pPr>
              <a:lvl9pPr marL="3657600"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2400"/>
                </a:spcBef>
              </a:pPr>
              <a:r>
                <a:rPr lang="ru-RU" sz="2400" dirty="0"/>
                <a:t>Кадр 2</a:t>
              </a:r>
              <a:endParaRPr lang="ru-RU" sz="2400" b="1" dirty="0"/>
            </a:p>
          </p:txBody>
        </p: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094D90FD-E147-E451-BEDB-DB59EDA076CC}"/>
              </a:ext>
            </a:extLst>
          </p:cNvPr>
          <p:cNvGrpSpPr/>
          <p:nvPr/>
        </p:nvGrpSpPr>
        <p:grpSpPr>
          <a:xfrm>
            <a:off x="7845608" y="4130675"/>
            <a:ext cx="2387415" cy="4893426"/>
            <a:chOff x="7773766" y="3825874"/>
            <a:chExt cx="2387415" cy="4893426"/>
          </a:xfrm>
        </p:grpSpPr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3BA90CD2-FD3C-E995-F6A7-7DA1BE78794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73766" y="3825874"/>
              <a:ext cx="2387415" cy="3979025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rgbClr val="D0F05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Текст 3">
              <a:extLst>
                <a:ext uri="{FF2B5EF4-FFF2-40B4-BE49-F238E27FC236}">
                  <a16:creationId xmlns:a16="http://schemas.microsoft.com/office/drawing/2014/main" id="{2833ACCB-DBB1-DA63-F137-B3219788B08B}"/>
                </a:ext>
              </a:extLst>
            </p:cNvPr>
            <p:cNvSpPr txBox="1">
              <a:spLocks/>
            </p:cNvSpPr>
            <p:nvPr/>
          </p:nvSpPr>
          <p:spPr>
            <a:xfrm>
              <a:off x="7774071" y="8349968"/>
              <a:ext cx="1284889" cy="369332"/>
            </a:xfrm>
            <a:prstGeom prst="rect">
              <a:avLst/>
            </a:prstGeom>
          </p:spPr>
          <p:txBody>
            <a:bodyPr vert="horz" wrap="square" lIns="0" tIns="0" rIns="0" bIns="0" rtlCol="0" anchor="b">
              <a:spAutoFit/>
            </a:bodyPr>
            <a:lstStyle>
              <a:lvl1pPr marL="0">
                <a:defRPr sz="2200" b="0" i="0" kern="1200" spc="-45" dirty="0">
                  <a:solidFill>
                    <a:srgbClr val="1A151A"/>
                  </a:solidFill>
                  <a:latin typeface="Golos Text" panose="020B0503020202020204" pitchFamily="34" charset="-52"/>
                  <a:ea typeface="+mn-ea"/>
                  <a:cs typeface="+mn-cs"/>
                </a:defRPr>
              </a:lvl1pPr>
              <a:lvl2pPr marL="457200">
                <a:defRPr>
                  <a:latin typeface="+mn-lt"/>
                  <a:ea typeface="+mn-ea"/>
                  <a:cs typeface="+mn-cs"/>
                </a:defRPr>
              </a:lvl2pPr>
              <a:lvl3pPr marL="914400">
                <a:defRPr>
                  <a:latin typeface="+mn-lt"/>
                  <a:ea typeface="+mn-ea"/>
                  <a:cs typeface="+mn-cs"/>
                </a:defRPr>
              </a:lvl3pPr>
              <a:lvl4pPr marL="1371600">
                <a:defRPr>
                  <a:latin typeface="+mn-lt"/>
                  <a:ea typeface="+mn-ea"/>
                  <a:cs typeface="+mn-cs"/>
                </a:defRPr>
              </a:lvl4pPr>
              <a:lvl5pPr marL="1828800">
                <a:defRPr>
                  <a:latin typeface="+mn-lt"/>
                  <a:ea typeface="+mn-ea"/>
                  <a:cs typeface="+mn-cs"/>
                </a:defRPr>
              </a:lvl5pPr>
              <a:lvl6pPr marL="2286000">
                <a:defRPr>
                  <a:latin typeface="+mn-lt"/>
                  <a:ea typeface="+mn-ea"/>
                  <a:cs typeface="+mn-cs"/>
                </a:defRPr>
              </a:lvl6pPr>
              <a:lvl7pPr marL="2743200">
                <a:defRPr>
                  <a:latin typeface="+mn-lt"/>
                  <a:ea typeface="+mn-ea"/>
                  <a:cs typeface="+mn-cs"/>
                </a:defRPr>
              </a:lvl7pPr>
              <a:lvl8pPr marL="3200400">
                <a:defRPr>
                  <a:latin typeface="+mn-lt"/>
                  <a:ea typeface="+mn-ea"/>
                  <a:cs typeface="+mn-cs"/>
                </a:defRPr>
              </a:lvl8pPr>
              <a:lvl9pPr marL="3657600"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2400"/>
                </a:spcBef>
              </a:pPr>
              <a:r>
                <a:rPr lang="ru-RU" sz="2400" dirty="0"/>
                <a:t>Кадр 3</a:t>
              </a:r>
              <a:endParaRPr lang="ru-RU" sz="2400" b="1" dirty="0"/>
            </a:p>
          </p:txBody>
        </p:sp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1E4D7869-24A0-69DD-4A88-8C5FF711F68E}"/>
              </a:ext>
            </a:extLst>
          </p:cNvPr>
          <p:cNvGrpSpPr/>
          <p:nvPr/>
        </p:nvGrpSpPr>
        <p:grpSpPr>
          <a:xfrm>
            <a:off x="11248285" y="4130675"/>
            <a:ext cx="2387415" cy="4893426"/>
            <a:chOff x="11181984" y="3825874"/>
            <a:chExt cx="2387415" cy="4893426"/>
          </a:xfrm>
        </p:grpSpPr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192C6DB1-189B-A6EE-03AE-34A175CC98B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81984" y="3825874"/>
              <a:ext cx="2387415" cy="3979025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rgbClr val="D0F05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Текст 3">
              <a:extLst>
                <a:ext uri="{FF2B5EF4-FFF2-40B4-BE49-F238E27FC236}">
                  <a16:creationId xmlns:a16="http://schemas.microsoft.com/office/drawing/2014/main" id="{3E9ACCE1-F19F-C19F-F031-D189F8B44E2F}"/>
                </a:ext>
              </a:extLst>
            </p:cNvPr>
            <p:cNvSpPr txBox="1">
              <a:spLocks/>
            </p:cNvSpPr>
            <p:nvPr/>
          </p:nvSpPr>
          <p:spPr>
            <a:xfrm>
              <a:off x="11182289" y="8349968"/>
              <a:ext cx="1284889" cy="369332"/>
            </a:xfrm>
            <a:prstGeom prst="rect">
              <a:avLst/>
            </a:prstGeom>
          </p:spPr>
          <p:txBody>
            <a:bodyPr vert="horz" wrap="square" lIns="0" tIns="0" rIns="0" bIns="0" rtlCol="0" anchor="b">
              <a:spAutoFit/>
            </a:bodyPr>
            <a:lstStyle>
              <a:lvl1pPr marL="0">
                <a:defRPr sz="2200" b="0" i="0" kern="1200" spc="-45" dirty="0">
                  <a:solidFill>
                    <a:srgbClr val="1A151A"/>
                  </a:solidFill>
                  <a:latin typeface="Golos Text" panose="020B0503020202020204" pitchFamily="34" charset="-52"/>
                  <a:ea typeface="+mn-ea"/>
                  <a:cs typeface="+mn-cs"/>
                </a:defRPr>
              </a:lvl1pPr>
              <a:lvl2pPr marL="457200">
                <a:defRPr>
                  <a:latin typeface="+mn-lt"/>
                  <a:ea typeface="+mn-ea"/>
                  <a:cs typeface="+mn-cs"/>
                </a:defRPr>
              </a:lvl2pPr>
              <a:lvl3pPr marL="914400">
                <a:defRPr>
                  <a:latin typeface="+mn-lt"/>
                  <a:ea typeface="+mn-ea"/>
                  <a:cs typeface="+mn-cs"/>
                </a:defRPr>
              </a:lvl3pPr>
              <a:lvl4pPr marL="1371600">
                <a:defRPr>
                  <a:latin typeface="+mn-lt"/>
                  <a:ea typeface="+mn-ea"/>
                  <a:cs typeface="+mn-cs"/>
                </a:defRPr>
              </a:lvl4pPr>
              <a:lvl5pPr marL="1828800">
                <a:defRPr>
                  <a:latin typeface="+mn-lt"/>
                  <a:ea typeface="+mn-ea"/>
                  <a:cs typeface="+mn-cs"/>
                </a:defRPr>
              </a:lvl5pPr>
              <a:lvl6pPr marL="2286000">
                <a:defRPr>
                  <a:latin typeface="+mn-lt"/>
                  <a:ea typeface="+mn-ea"/>
                  <a:cs typeface="+mn-cs"/>
                </a:defRPr>
              </a:lvl6pPr>
              <a:lvl7pPr marL="2743200">
                <a:defRPr>
                  <a:latin typeface="+mn-lt"/>
                  <a:ea typeface="+mn-ea"/>
                  <a:cs typeface="+mn-cs"/>
                </a:defRPr>
              </a:lvl7pPr>
              <a:lvl8pPr marL="3200400">
                <a:defRPr>
                  <a:latin typeface="+mn-lt"/>
                  <a:ea typeface="+mn-ea"/>
                  <a:cs typeface="+mn-cs"/>
                </a:defRPr>
              </a:lvl8pPr>
              <a:lvl9pPr marL="3657600"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2400"/>
                </a:spcBef>
              </a:pPr>
              <a:r>
                <a:rPr lang="ru-RU" sz="2400" dirty="0"/>
                <a:t>Кадр 4</a:t>
              </a:r>
              <a:endParaRPr lang="ru-RU" sz="2400" b="1" dirty="0"/>
            </a:p>
          </p:txBody>
        </p:sp>
      </p:grpSp>
      <p:sp>
        <p:nvSpPr>
          <p:cNvPr id="39" name="Текст 3">
            <a:extLst>
              <a:ext uri="{FF2B5EF4-FFF2-40B4-BE49-F238E27FC236}">
                <a16:creationId xmlns:a16="http://schemas.microsoft.com/office/drawing/2014/main" id="{0E06567B-D8F3-7268-7134-0846ED1BA98F}"/>
              </a:ext>
            </a:extLst>
          </p:cNvPr>
          <p:cNvSpPr txBox="1">
            <a:spLocks/>
          </p:cNvSpPr>
          <p:nvPr/>
        </p:nvSpPr>
        <p:spPr>
          <a:xfrm>
            <a:off x="974355" y="3368675"/>
            <a:ext cx="11668495" cy="369332"/>
          </a:xfrm>
          <a:prstGeom prst="rect">
            <a:avLst/>
          </a:prstGeom>
          <a:solidFill>
            <a:srgbClr val="D0F053"/>
          </a:solidFill>
        </p:spPr>
        <p:txBody>
          <a:bodyPr vert="horz" wrap="square" lIns="0" tIns="0" rIns="0" bIns="0" rtlCol="0" anchor="b">
            <a:spAutoFit/>
          </a:bodyPr>
          <a:lstStyle>
            <a:lvl1pPr marL="0">
              <a:defRPr sz="2200" b="0" i="0" kern="1200" spc="-45" dirty="0">
                <a:solidFill>
                  <a:srgbClr val="1A151A"/>
                </a:solidFill>
                <a:latin typeface="Golos Text" panose="020B0503020202020204" pitchFamily="34" charset="-52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400"/>
              </a:spcBef>
            </a:pPr>
            <a:r>
              <a:rPr lang="ru-RU" sz="2400" dirty="0" err="1">
                <a:solidFill>
                  <a:schemeClr val="tx1"/>
                </a:solidFill>
              </a:rPr>
              <a:t>Раскадровка</a:t>
            </a:r>
            <a:r>
              <a:rPr lang="ru-RU" sz="2400" dirty="0">
                <a:solidFill>
                  <a:schemeClr val="tx1"/>
                </a:solidFill>
              </a:rPr>
              <a:t> вертикального баннера (желательно 240x400), не более 4 кадров</a:t>
            </a:r>
          </a:p>
        </p:txBody>
      </p:sp>
      <p:sp>
        <p:nvSpPr>
          <p:cNvPr id="20" name="object 2">
            <a:extLst>
              <a:ext uri="{FF2B5EF4-FFF2-40B4-BE49-F238E27FC236}">
                <a16:creationId xmlns:a16="http://schemas.microsoft.com/office/drawing/2014/main" id="{936D4429-DD06-7EAD-C7A3-48162487AB96}"/>
              </a:ext>
            </a:extLst>
          </p:cNvPr>
          <p:cNvSpPr txBox="1">
            <a:spLocks/>
          </p:cNvSpPr>
          <p:nvPr/>
        </p:nvSpPr>
        <p:spPr>
          <a:xfrm>
            <a:off x="957961" y="1301966"/>
            <a:ext cx="11363695" cy="509113"/>
          </a:xfrm>
          <a:prstGeom prst="rect">
            <a:avLst/>
          </a:prstGeom>
        </p:spPr>
        <p:txBody>
          <a:bodyPr vert="horz" wrap="square" lIns="0" tIns="16509" rIns="0" bIns="0" rtlCol="0">
            <a:spAutoFit/>
          </a:bodyPr>
          <a:lstStyle>
            <a:lvl1pPr>
              <a:defRPr sz="2650" b="0" i="0">
                <a:solidFill>
                  <a:schemeClr val="bg1"/>
                </a:solidFill>
                <a:latin typeface="Atyp Text Medium"/>
                <a:ea typeface="+mj-ea"/>
                <a:cs typeface="Atyp Text Medium"/>
              </a:defRPr>
            </a:lvl1pPr>
          </a:lstStyle>
          <a:p>
            <a:pPr marL="12699">
              <a:spcBef>
                <a:spcPts val="130"/>
              </a:spcBef>
            </a:pPr>
            <a:r>
              <a:rPr lang="ru-RU" sz="3200" kern="0" spc="15" dirty="0">
                <a:solidFill>
                  <a:srgbClr val="000000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Заявитель: ООО «Креативный холдинг»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724630-37E6-582C-4E47-B9E2C3C1081E}"/>
              </a:ext>
            </a:extLst>
          </p:cNvPr>
          <p:cNvSpPr txBox="1"/>
          <p:nvPr/>
        </p:nvSpPr>
        <p:spPr>
          <a:xfrm>
            <a:off x="942713" y="9384504"/>
            <a:ext cx="4785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Описание хода анимации под каждым кадром</a:t>
            </a:r>
          </a:p>
        </p:txBody>
      </p:sp>
    </p:spTree>
    <p:extLst>
      <p:ext uri="{BB962C8B-B14F-4D97-AF65-F5344CB8AC3E}">
        <p14:creationId xmlns:p14="http://schemas.microsoft.com/office/powerpoint/2010/main" val="727321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974355" y="2149475"/>
            <a:ext cx="18124541" cy="369332"/>
          </a:xfrm>
        </p:spPr>
        <p:txBody>
          <a:bodyPr/>
          <a:lstStyle/>
          <a:p>
            <a:pPr>
              <a:spcBef>
                <a:spcPts val="2400"/>
              </a:spcBef>
            </a:pPr>
            <a:r>
              <a:rPr lang="ru-RU" sz="2400" b="1" dirty="0"/>
              <a:t>Креатив 2 </a:t>
            </a: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732EB4C9-7ADB-6B0D-5EBA-487C49746A3F}"/>
              </a:ext>
            </a:extLst>
          </p:cNvPr>
          <p:cNvSpPr txBox="1">
            <a:spLocks/>
          </p:cNvSpPr>
          <p:nvPr/>
        </p:nvSpPr>
        <p:spPr>
          <a:xfrm>
            <a:off x="994791" y="152382"/>
            <a:ext cx="1152895" cy="32444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wrap="square" lIns="0" tIns="16509" rIns="0" bIns="0" rtlCol="0">
            <a:spAutoFit/>
          </a:bodyPr>
          <a:lstStyle>
            <a:lvl1pPr>
              <a:defRPr sz="2650" b="0" i="0">
                <a:solidFill>
                  <a:schemeClr val="bg1"/>
                </a:solidFill>
                <a:latin typeface="Golos Text Medium" panose="020B0603020202020204" pitchFamily="34" charset="-52"/>
                <a:ea typeface="+mj-ea"/>
                <a:cs typeface="Golos Text Medium" panose="020B0603020202020204" pitchFamily="34" charset="-52"/>
              </a:defRPr>
            </a:lvl1pPr>
          </a:lstStyle>
          <a:p>
            <a:pPr marL="12699">
              <a:spcBef>
                <a:spcPts val="130"/>
              </a:spcBef>
            </a:pPr>
            <a:r>
              <a:rPr lang="ru-RU" sz="2000" kern="0" spc="15" dirty="0">
                <a:latin typeface="Golos Text" panose="020B0503020202020204" pitchFamily="34" charset="-52"/>
                <a:cs typeface="Golos Text" panose="020B0503020202020204" pitchFamily="34" charset="-52"/>
              </a:rPr>
              <a:t>ПРИМЕР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8</a:t>
            </a:fld>
            <a:endParaRPr lang="ru-RU" dirty="0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936D4429-DD06-7EAD-C7A3-48162487AB96}"/>
              </a:ext>
            </a:extLst>
          </p:cNvPr>
          <p:cNvSpPr txBox="1">
            <a:spLocks/>
          </p:cNvSpPr>
          <p:nvPr/>
        </p:nvSpPr>
        <p:spPr>
          <a:xfrm>
            <a:off x="957961" y="733806"/>
            <a:ext cx="11363695" cy="509113"/>
          </a:xfrm>
          <a:prstGeom prst="rect">
            <a:avLst/>
          </a:prstGeom>
        </p:spPr>
        <p:txBody>
          <a:bodyPr vert="horz" wrap="square" lIns="0" tIns="16509" rIns="0" bIns="0" rtlCol="0">
            <a:spAutoFit/>
          </a:bodyPr>
          <a:lstStyle>
            <a:lvl1pPr>
              <a:defRPr sz="2650" b="0" i="0">
                <a:solidFill>
                  <a:schemeClr val="bg1"/>
                </a:solidFill>
                <a:latin typeface="Atyp Text Medium"/>
                <a:ea typeface="+mj-ea"/>
                <a:cs typeface="Atyp Text Medium"/>
              </a:defRPr>
            </a:lvl1pPr>
          </a:lstStyle>
          <a:p>
            <a:pPr marL="12699">
              <a:spcBef>
                <a:spcPts val="130"/>
              </a:spcBef>
            </a:pPr>
            <a:r>
              <a:rPr lang="ru-RU" sz="3200" b="1" kern="0" spc="15" dirty="0">
                <a:solidFill>
                  <a:srgbClr val="000000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Название рекламной кампании: Делай правильно </a:t>
            </a:r>
          </a:p>
        </p:txBody>
      </p:sp>
      <p:sp>
        <p:nvSpPr>
          <p:cNvPr id="8" name="Текст 3">
            <a:extLst>
              <a:ext uri="{FF2B5EF4-FFF2-40B4-BE49-F238E27FC236}">
                <a16:creationId xmlns:a16="http://schemas.microsoft.com/office/drawing/2014/main" id="{21A418B1-5E59-A0C2-C7D7-A207BB88CA70}"/>
              </a:ext>
            </a:extLst>
          </p:cNvPr>
          <p:cNvSpPr txBox="1">
            <a:spLocks/>
          </p:cNvSpPr>
          <p:nvPr/>
        </p:nvSpPr>
        <p:spPr>
          <a:xfrm>
            <a:off x="13557250" y="3366595"/>
            <a:ext cx="4505695" cy="2893100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defPPr>
              <a:defRPr lang="ru-RU"/>
            </a:defPPr>
            <a:lvl1pPr>
              <a:spcBef>
                <a:spcPts val="2400"/>
              </a:spcBef>
              <a:defRPr sz="2400" b="0" i="0" spc="-45">
                <a:solidFill>
                  <a:srgbClr val="1A151A"/>
                </a:solidFill>
                <a:latin typeface="Golos Text" panose="020B0503020202020204" pitchFamily="34" charset="-52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Описание хода анимации</a:t>
            </a:r>
          </a:p>
          <a:p>
            <a:r>
              <a:rPr lang="ru-RU" dirty="0"/>
              <a:t>…………………………………..</a:t>
            </a:r>
            <a:br>
              <a:rPr lang="ru-RU" dirty="0"/>
            </a:br>
            <a:r>
              <a:rPr lang="ru-RU" dirty="0"/>
              <a:t>…………………………………..</a:t>
            </a:r>
            <a:br>
              <a:rPr lang="ru-RU" dirty="0"/>
            </a:br>
            <a:r>
              <a:rPr lang="ru-RU" dirty="0"/>
              <a:t>…………………………………..</a:t>
            </a:r>
            <a:br>
              <a:rPr lang="ru-RU" dirty="0"/>
            </a:br>
            <a:r>
              <a:rPr lang="ru-RU" dirty="0"/>
              <a:t>…………………………………..</a:t>
            </a:r>
            <a:br>
              <a:rPr lang="ru-RU" dirty="0"/>
            </a:br>
            <a:r>
              <a:rPr lang="ru-RU" dirty="0"/>
              <a:t>…………………………………..</a:t>
            </a:r>
            <a:br>
              <a:rPr lang="ru-RU" dirty="0"/>
            </a:br>
            <a:r>
              <a:rPr lang="ru-RU" dirty="0"/>
              <a:t>…………………………………..</a:t>
            </a:r>
          </a:p>
        </p:txBody>
      </p:sp>
      <p:sp>
        <p:nvSpPr>
          <p:cNvPr id="39" name="Текст 3">
            <a:extLst>
              <a:ext uri="{FF2B5EF4-FFF2-40B4-BE49-F238E27FC236}">
                <a16:creationId xmlns:a16="http://schemas.microsoft.com/office/drawing/2014/main" id="{0E06567B-D8F3-7268-7134-0846ED1BA98F}"/>
              </a:ext>
            </a:extLst>
          </p:cNvPr>
          <p:cNvSpPr txBox="1">
            <a:spLocks/>
          </p:cNvSpPr>
          <p:nvPr/>
        </p:nvSpPr>
        <p:spPr>
          <a:xfrm>
            <a:off x="974355" y="2618343"/>
            <a:ext cx="12506695" cy="369332"/>
          </a:xfrm>
          <a:prstGeom prst="rect">
            <a:avLst/>
          </a:prstGeom>
          <a:solidFill>
            <a:srgbClr val="D0F053"/>
          </a:solidFill>
        </p:spPr>
        <p:txBody>
          <a:bodyPr vert="horz" wrap="square" lIns="0" tIns="0" rIns="0" bIns="0" rtlCol="0" anchor="b">
            <a:spAutoFit/>
          </a:bodyPr>
          <a:lstStyle>
            <a:lvl1pPr marL="0">
              <a:defRPr sz="2200" b="0" i="0" kern="1200" spc="-45" dirty="0">
                <a:solidFill>
                  <a:srgbClr val="1A151A"/>
                </a:solidFill>
                <a:latin typeface="Golos Text" panose="020B0503020202020204" pitchFamily="34" charset="-52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 err="1">
                <a:solidFill>
                  <a:schemeClr val="tx1"/>
                </a:solidFill>
              </a:rPr>
              <a:t>Раскадровка</a:t>
            </a:r>
            <a:r>
              <a:rPr lang="ru-RU" sz="2400" dirty="0">
                <a:solidFill>
                  <a:schemeClr val="tx1"/>
                </a:solidFill>
              </a:rPr>
              <a:t> горизонтального баннера (желательно 970</a:t>
            </a:r>
            <a:r>
              <a:rPr lang="en-US" sz="2400" dirty="0">
                <a:solidFill>
                  <a:schemeClr val="tx1"/>
                </a:solidFill>
              </a:rPr>
              <a:t>x</a:t>
            </a:r>
            <a:r>
              <a:rPr lang="ru-RU" sz="2400" dirty="0">
                <a:solidFill>
                  <a:schemeClr val="tx1"/>
                </a:solidFill>
              </a:rPr>
              <a:t>250), не более 4 кадров</a:t>
            </a:r>
          </a:p>
        </p:txBody>
      </p:sp>
      <p:sp>
        <p:nvSpPr>
          <p:cNvPr id="20" name="object 2">
            <a:extLst>
              <a:ext uri="{FF2B5EF4-FFF2-40B4-BE49-F238E27FC236}">
                <a16:creationId xmlns:a16="http://schemas.microsoft.com/office/drawing/2014/main" id="{936D4429-DD06-7EAD-C7A3-48162487AB96}"/>
              </a:ext>
            </a:extLst>
          </p:cNvPr>
          <p:cNvSpPr txBox="1">
            <a:spLocks/>
          </p:cNvSpPr>
          <p:nvPr/>
        </p:nvSpPr>
        <p:spPr>
          <a:xfrm>
            <a:off x="957961" y="1301966"/>
            <a:ext cx="11363695" cy="509113"/>
          </a:xfrm>
          <a:prstGeom prst="rect">
            <a:avLst/>
          </a:prstGeom>
        </p:spPr>
        <p:txBody>
          <a:bodyPr vert="horz" wrap="square" lIns="0" tIns="16509" rIns="0" bIns="0" rtlCol="0">
            <a:spAutoFit/>
          </a:bodyPr>
          <a:lstStyle>
            <a:lvl1pPr>
              <a:defRPr sz="2650" b="0" i="0">
                <a:solidFill>
                  <a:schemeClr val="bg1"/>
                </a:solidFill>
                <a:latin typeface="Atyp Text Medium"/>
                <a:ea typeface="+mj-ea"/>
                <a:cs typeface="Atyp Text Medium"/>
              </a:defRPr>
            </a:lvl1pPr>
          </a:lstStyle>
          <a:p>
            <a:pPr marL="12699">
              <a:spcBef>
                <a:spcPts val="130"/>
              </a:spcBef>
            </a:pPr>
            <a:r>
              <a:rPr lang="ru-RU" sz="3200" kern="0" spc="15" dirty="0">
                <a:solidFill>
                  <a:srgbClr val="000000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Заявитель: ООО «Креативный холдинг»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94791" y="3563679"/>
            <a:ext cx="11038459" cy="1676400"/>
          </a:xfrm>
          <a:prstGeom prst="rect">
            <a:avLst/>
          </a:prstGeom>
          <a:noFill/>
          <a:ln w="50800">
            <a:solidFill>
              <a:srgbClr val="D0F0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974355" y="8169275"/>
            <a:ext cx="11038459" cy="1676400"/>
          </a:xfrm>
          <a:prstGeom prst="rect">
            <a:avLst/>
          </a:prstGeom>
          <a:noFill/>
          <a:ln w="50800">
            <a:solidFill>
              <a:srgbClr val="D0F0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984250" y="5866477"/>
            <a:ext cx="11038459" cy="1676400"/>
          </a:xfrm>
          <a:prstGeom prst="rect">
            <a:avLst/>
          </a:prstGeom>
          <a:noFill/>
          <a:ln w="50800">
            <a:solidFill>
              <a:srgbClr val="D0F0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Текст 3">
            <a:extLst>
              <a:ext uri="{FF2B5EF4-FFF2-40B4-BE49-F238E27FC236}">
                <a16:creationId xmlns:a16="http://schemas.microsoft.com/office/drawing/2014/main" id="{96584F94-790D-8EA3-15C8-E6A0829B5B45}"/>
              </a:ext>
            </a:extLst>
          </p:cNvPr>
          <p:cNvSpPr txBox="1">
            <a:spLocks/>
          </p:cNvSpPr>
          <p:nvPr/>
        </p:nvSpPr>
        <p:spPr>
          <a:xfrm>
            <a:off x="994791" y="3181929"/>
            <a:ext cx="1284889" cy="36933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marL="0">
              <a:defRPr sz="2200" b="0" i="0" kern="1200" spc="-45" dirty="0">
                <a:solidFill>
                  <a:srgbClr val="1A151A"/>
                </a:solidFill>
                <a:latin typeface="Golos Text" panose="020B0503020202020204" pitchFamily="34" charset="-52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400"/>
              </a:spcBef>
            </a:pPr>
            <a:r>
              <a:rPr lang="ru-RU" sz="2400" dirty="0"/>
              <a:t>Кадр 1</a:t>
            </a:r>
            <a:endParaRPr lang="ru-RU" sz="2400" b="1" dirty="0"/>
          </a:p>
        </p:txBody>
      </p:sp>
      <p:sp>
        <p:nvSpPr>
          <p:cNvPr id="34" name="Текст 3">
            <a:extLst>
              <a:ext uri="{FF2B5EF4-FFF2-40B4-BE49-F238E27FC236}">
                <a16:creationId xmlns:a16="http://schemas.microsoft.com/office/drawing/2014/main" id="{96584F94-790D-8EA3-15C8-E6A0829B5B45}"/>
              </a:ext>
            </a:extLst>
          </p:cNvPr>
          <p:cNvSpPr txBox="1">
            <a:spLocks/>
          </p:cNvSpPr>
          <p:nvPr/>
        </p:nvSpPr>
        <p:spPr>
          <a:xfrm>
            <a:off x="994791" y="5497145"/>
            <a:ext cx="1284889" cy="36933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marL="0">
              <a:defRPr sz="2200" b="0" i="0" kern="1200" spc="-45" dirty="0">
                <a:solidFill>
                  <a:srgbClr val="1A151A"/>
                </a:solidFill>
                <a:latin typeface="Golos Text" panose="020B0503020202020204" pitchFamily="34" charset="-52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400"/>
              </a:spcBef>
            </a:pPr>
            <a:r>
              <a:rPr lang="ru-RU" sz="2400" dirty="0"/>
              <a:t>Кадр 2</a:t>
            </a:r>
            <a:endParaRPr lang="ru-RU" sz="2400" b="1" dirty="0"/>
          </a:p>
        </p:txBody>
      </p:sp>
      <p:sp>
        <p:nvSpPr>
          <p:cNvPr id="35" name="Текст 3">
            <a:extLst>
              <a:ext uri="{FF2B5EF4-FFF2-40B4-BE49-F238E27FC236}">
                <a16:creationId xmlns:a16="http://schemas.microsoft.com/office/drawing/2014/main" id="{96584F94-790D-8EA3-15C8-E6A0829B5B45}"/>
              </a:ext>
            </a:extLst>
          </p:cNvPr>
          <p:cNvSpPr txBox="1">
            <a:spLocks/>
          </p:cNvSpPr>
          <p:nvPr/>
        </p:nvSpPr>
        <p:spPr>
          <a:xfrm>
            <a:off x="994791" y="7799943"/>
            <a:ext cx="1284889" cy="36933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marL="0">
              <a:defRPr sz="2200" b="0" i="0" kern="1200" spc="-45" dirty="0">
                <a:solidFill>
                  <a:srgbClr val="1A151A"/>
                </a:solidFill>
                <a:latin typeface="Golos Text" panose="020B0503020202020204" pitchFamily="34" charset="-52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400"/>
              </a:spcBef>
            </a:pPr>
            <a:r>
              <a:rPr lang="ru-RU" sz="2400" dirty="0"/>
              <a:t>Кадр 3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00567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Группа 25"/>
          <p:cNvGrpSpPr/>
          <p:nvPr/>
        </p:nvGrpSpPr>
        <p:grpSpPr>
          <a:xfrm>
            <a:off x="8115300" y="5307013"/>
            <a:ext cx="4033540" cy="695325"/>
            <a:chOff x="5784850" y="6450012"/>
            <a:chExt cx="4033540" cy="695325"/>
          </a:xfrm>
        </p:grpSpPr>
        <p:sp>
          <p:nvSpPr>
            <p:cNvPr id="24" name="object 5"/>
            <p:cNvSpPr/>
            <p:nvPr/>
          </p:nvSpPr>
          <p:spPr>
            <a:xfrm>
              <a:off x="7240290" y="6450012"/>
              <a:ext cx="2578100" cy="695325"/>
            </a:xfrm>
            <a:custGeom>
              <a:avLst/>
              <a:gdLst/>
              <a:ahLst/>
              <a:cxnLst/>
              <a:rect l="l" t="t" r="r" b="b"/>
              <a:pathLst>
                <a:path w="2578100" h="695325">
                  <a:moveTo>
                    <a:pt x="826833" y="0"/>
                  </a:moveTo>
                  <a:lnTo>
                    <a:pt x="645579" y="0"/>
                  </a:lnTo>
                  <a:lnTo>
                    <a:pt x="627595" y="0"/>
                  </a:lnTo>
                  <a:lnTo>
                    <a:pt x="446341" y="0"/>
                  </a:lnTo>
                  <a:lnTo>
                    <a:pt x="199237" y="647852"/>
                  </a:lnTo>
                  <a:lnTo>
                    <a:pt x="199237" y="0"/>
                  </a:lnTo>
                  <a:lnTo>
                    <a:pt x="0" y="0"/>
                  </a:lnTo>
                  <a:lnTo>
                    <a:pt x="0" y="695020"/>
                  </a:lnTo>
                  <a:lnTo>
                    <a:pt x="181241" y="695020"/>
                  </a:lnTo>
                  <a:lnTo>
                    <a:pt x="199237" y="695020"/>
                  </a:lnTo>
                  <a:lnTo>
                    <a:pt x="380492" y="695020"/>
                  </a:lnTo>
                  <a:lnTo>
                    <a:pt x="627595" y="47155"/>
                  </a:lnTo>
                  <a:lnTo>
                    <a:pt x="627595" y="695020"/>
                  </a:lnTo>
                  <a:lnTo>
                    <a:pt x="826833" y="695020"/>
                  </a:lnTo>
                  <a:lnTo>
                    <a:pt x="826833" y="0"/>
                  </a:lnTo>
                  <a:close/>
                </a:path>
                <a:path w="2578100" h="695325">
                  <a:moveTo>
                    <a:pt x="1658213" y="244144"/>
                  </a:moveTo>
                  <a:lnTo>
                    <a:pt x="1654771" y="198666"/>
                  </a:lnTo>
                  <a:lnTo>
                    <a:pt x="1644599" y="157695"/>
                  </a:lnTo>
                  <a:lnTo>
                    <a:pt x="1627936" y="121285"/>
                  </a:lnTo>
                  <a:lnTo>
                    <a:pt x="1604987" y="89509"/>
                  </a:lnTo>
                  <a:lnTo>
                    <a:pt x="1576019" y="62433"/>
                  </a:lnTo>
                  <a:lnTo>
                    <a:pt x="1541221" y="40144"/>
                  </a:lnTo>
                  <a:lnTo>
                    <a:pt x="1500860" y="22682"/>
                  </a:lnTo>
                  <a:lnTo>
                    <a:pt x="1455140" y="10121"/>
                  </a:lnTo>
                  <a:lnTo>
                    <a:pt x="1444929" y="8610"/>
                  </a:lnTo>
                  <a:lnTo>
                    <a:pt x="1444929" y="247878"/>
                  </a:lnTo>
                  <a:lnTo>
                    <a:pt x="1444929" y="249758"/>
                  </a:lnTo>
                  <a:lnTo>
                    <a:pt x="1438668" y="292773"/>
                  </a:lnTo>
                  <a:lnTo>
                    <a:pt x="1419326" y="324472"/>
                  </a:lnTo>
                  <a:lnTo>
                    <a:pt x="1386141" y="344068"/>
                  </a:lnTo>
                  <a:lnTo>
                    <a:pt x="1338300" y="350786"/>
                  </a:lnTo>
                  <a:lnTo>
                    <a:pt x="1148410" y="350786"/>
                  </a:lnTo>
                  <a:lnTo>
                    <a:pt x="1148410" y="155282"/>
                  </a:lnTo>
                  <a:lnTo>
                    <a:pt x="1339227" y="155282"/>
                  </a:lnTo>
                  <a:lnTo>
                    <a:pt x="1387716" y="162382"/>
                  </a:lnTo>
                  <a:lnTo>
                    <a:pt x="1420495" y="181940"/>
                  </a:lnTo>
                  <a:lnTo>
                    <a:pt x="1439075" y="211315"/>
                  </a:lnTo>
                  <a:lnTo>
                    <a:pt x="1444929" y="247878"/>
                  </a:lnTo>
                  <a:lnTo>
                    <a:pt x="1444929" y="8610"/>
                  </a:lnTo>
                  <a:lnTo>
                    <a:pt x="1404302" y="2540"/>
                  </a:lnTo>
                  <a:lnTo>
                    <a:pt x="1348587" y="0"/>
                  </a:lnTo>
                  <a:lnTo>
                    <a:pt x="937006" y="0"/>
                  </a:lnTo>
                  <a:lnTo>
                    <a:pt x="937006" y="695007"/>
                  </a:lnTo>
                  <a:lnTo>
                    <a:pt x="1148410" y="695007"/>
                  </a:lnTo>
                  <a:lnTo>
                    <a:pt x="1148410" y="505117"/>
                  </a:lnTo>
                  <a:lnTo>
                    <a:pt x="1352334" y="505117"/>
                  </a:lnTo>
                  <a:lnTo>
                    <a:pt x="1407947" y="502259"/>
                  </a:lnTo>
                  <a:lnTo>
                    <a:pt x="1458493" y="493814"/>
                  </a:lnTo>
                  <a:lnTo>
                    <a:pt x="1503794" y="479945"/>
                  </a:lnTo>
                  <a:lnTo>
                    <a:pt x="1543646" y="460857"/>
                  </a:lnTo>
                  <a:lnTo>
                    <a:pt x="1577886" y="436727"/>
                  </a:lnTo>
                  <a:lnTo>
                    <a:pt x="1606308" y="407733"/>
                  </a:lnTo>
                  <a:lnTo>
                    <a:pt x="1628736" y="374078"/>
                  </a:lnTo>
                  <a:lnTo>
                    <a:pt x="1644992" y="335940"/>
                  </a:lnTo>
                  <a:lnTo>
                    <a:pt x="1654886" y="293509"/>
                  </a:lnTo>
                  <a:lnTo>
                    <a:pt x="1658150" y="247878"/>
                  </a:lnTo>
                  <a:lnTo>
                    <a:pt x="1658213" y="244144"/>
                  </a:lnTo>
                  <a:close/>
                </a:path>
                <a:path w="2578100" h="695325">
                  <a:moveTo>
                    <a:pt x="2577655" y="0"/>
                  </a:moveTo>
                  <a:lnTo>
                    <a:pt x="2396401" y="0"/>
                  </a:lnTo>
                  <a:lnTo>
                    <a:pt x="2378418" y="0"/>
                  </a:lnTo>
                  <a:lnTo>
                    <a:pt x="2197163" y="0"/>
                  </a:lnTo>
                  <a:lnTo>
                    <a:pt x="1950046" y="647877"/>
                  </a:lnTo>
                  <a:lnTo>
                    <a:pt x="1950046" y="0"/>
                  </a:lnTo>
                  <a:lnTo>
                    <a:pt x="1750809" y="0"/>
                  </a:lnTo>
                  <a:lnTo>
                    <a:pt x="1750809" y="695020"/>
                  </a:lnTo>
                  <a:lnTo>
                    <a:pt x="1932063" y="695020"/>
                  </a:lnTo>
                  <a:lnTo>
                    <a:pt x="1950046" y="695020"/>
                  </a:lnTo>
                  <a:lnTo>
                    <a:pt x="2131301" y="695020"/>
                  </a:lnTo>
                  <a:lnTo>
                    <a:pt x="2378418" y="47155"/>
                  </a:lnTo>
                  <a:lnTo>
                    <a:pt x="2378418" y="695020"/>
                  </a:lnTo>
                  <a:lnTo>
                    <a:pt x="2577655" y="695020"/>
                  </a:lnTo>
                  <a:lnTo>
                    <a:pt x="257765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784850" y="6450012"/>
              <a:ext cx="1149985" cy="695325"/>
            </a:xfrm>
            <a:custGeom>
              <a:avLst/>
              <a:gdLst/>
              <a:ahLst/>
              <a:cxnLst/>
              <a:rect l="l" t="t" r="r" b="b"/>
              <a:pathLst>
                <a:path w="1149985" h="695325">
                  <a:moveTo>
                    <a:pt x="383260" y="0"/>
                  </a:moveTo>
                  <a:lnTo>
                    <a:pt x="0" y="0"/>
                  </a:lnTo>
                  <a:lnTo>
                    <a:pt x="0" y="695020"/>
                  </a:lnTo>
                  <a:lnTo>
                    <a:pt x="61950" y="695020"/>
                  </a:lnTo>
                  <a:lnTo>
                    <a:pt x="383260" y="347510"/>
                  </a:lnTo>
                  <a:lnTo>
                    <a:pt x="383260" y="0"/>
                  </a:lnTo>
                  <a:close/>
                </a:path>
                <a:path w="1149985" h="695325">
                  <a:moveTo>
                    <a:pt x="766521" y="0"/>
                  </a:moveTo>
                  <a:lnTo>
                    <a:pt x="704557" y="0"/>
                  </a:lnTo>
                  <a:lnTo>
                    <a:pt x="383260" y="347510"/>
                  </a:lnTo>
                  <a:lnTo>
                    <a:pt x="383260" y="695020"/>
                  </a:lnTo>
                  <a:lnTo>
                    <a:pt x="445223" y="695020"/>
                  </a:lnTo>
                  <a:lnTo>
                    <a:pt x="766521" y="347510"/>
                  </a:lnTo>
                  <a:lnTo>
                    <a:pt x="766521" y="0"/>
                  </a:lnTo>
                  <a:close/>
                </a:path>
                <a:path w="1149985" h="695325">
                  <a:moveTo>
                    <a:pt x="1149781" y="0"/>
                  </a:moveTo>
                  <a:lnTo>
                    <a:pt x="1087831" y="0"/>
                  </a:lnTo>
                  <a:lnTo>
                    <a:pt x="766533" y="347510"/>
                  </a:lnTo>
                  <a:lnTo>
                    <a:pt x="766521" y="695020"/>
                  </a:lnTo>
                  <a:lnTo>
                    <a:pt x="1149781" y="695020"/>
                  </a:lnTo>
                  <a:lnTo>
                    <a:pt x="114978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864062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22560</TotalTime>
  <Words>347</Words>
  <Application>Microsoft Office PowerPoint</Application>
  <PresentationFormat>Произвольный</PresentationFormat>
  <Paragraphs>67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9</vt:i4>
      </vt:variant>
    </vt:vector>
  </HeadingPairs>
  <TitlesOfParts>
    <vt:vector size="18" baseType="lpstr">
      <vt:lpstr>Golos Text</vt:lpstr>
      <vt:lpstr>Golos Text VF</vt:lpstr>
      <vt:lpstr>Golos Text DemiBold</vt:lpstr>
      <vt:lpstr>Wingdings</vt:lpstr>
      <vt:lpstr>Calibri</vt:lpstr>
      <vt:lpstr>Golos Text Medium</vt:lpstr>
      <vt:lpstr>Atyp Text Medium</vt:lpstr>
      <vt:lpstr>Office Theme</vt:lpstr>
      <vt:lpstr>1_Office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</dc:title>
  <dc:creator>Eva01</dc:creator>
  <cp:lastModifiedBy>Ларионова Юлия</cp:lastModifiedBy>
  <cp:revision>585</cp:revision>
  <dcterms:created xsi:type="dcterms:W3CDTF">2022-06-24T12:21:14Z</dcterms:created>
  <dcterms:modified xsi:type="dcterms:W3CDTF">2024-01-11T07:47:00Z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2022-05-19T00:00:00Z</vt:filetime>
  </property>
  <property fmtid="{D5CDD505-2E9C-101B-9397-08002B2CF9AE}" pid="3" name="Creator">
    <vt:lpwstr>Adobe Illustrator 26.0 (Macintosh)</vt:lpwstr>
  </property>
  <property fmtid="{D5CDD505-2E9C-101B-9397-08002B2CF9AE}" pid="4" name="LastSaved">
    <vt:filetime>2022-06-24T00:00:00Z</vt:filetime>
  </property>
</Properties>
</file>