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Шашкина Ирина" initials="ШИ" lastIdx="1" clrIdx="0">
    <p:extLst>
      <p:ext uri="{19B8F6BF-5375-455C-9EA6-DF929625EA0E}">
        <p15:presenceInfo xmlns:p15="http://schemas.microsoft.com/office/powerpoint/2012/main" userId="Шашкина Ири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F053"/>
    <a:srgbClr val="BDEB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6" autoAdjust="0"/>
    <p:restoredTop sz="96374" autoAdjust="0"/>
  </p:normalViewPr>
  <p:slideViewPr>
    <p:cSldViewPr snapToGrid="0">
      <p:cViewPr>
        <p:scale>
          <a:sx n="100" d="100"/>
          <a:sy n="100" d="100"/>
        </p:scale>
        <p:origin x="1164" y="3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C8B2A-048D-4E98-B796-771C6D41D724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538BE-9618-4B1A-BC2E-D9F04395B2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650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C34387-B8FE-098D-696E-F574603DD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7EFEB97-457F-5121-F0EB-DD5066292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DE19EE-729A-8227-DA6A-9DA7963DA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5EA4F7-120A-5EFB-A42B-6FEA6BE49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9C3A8B-1B0B-102A-C188-484A93C4A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исунок 64">
            <a:extLst>
              <a:ext uri="{FF2B5EF4-FFF2-40B4-BE49-F238E27FC236}">
                <a16:creationId xmlns:a16="http://schemas.microsoft.com/office/drawing/2014/main" id="{2E8D6526-8E56-8D56-A12A-66E384435B0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307033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12DBA8-D3D0-488E-A06F-693AAE082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A375909-149F-7DEE-487B-9DD768691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B2CDE9-FF53-7399-8900-0DA137E74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E2240A-A01E-3B87-DCAE-B271C1D95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DF7BDA-5F26-AF3D-6D17-026A27CD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исунок 64">
            <a:extLst>
              <a:ext uri="{FF2B5EF4-FFF2-40B4-BE49-F238E27FC236}">
                <a16:creationId xmlns:a16="http://schemas.microsoft.com/office/drawing/2014/main" id="{6C48F955-2AB5-66C4-AE77-096F34CD817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427785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615085F-DD7F-6F80-C935-8F4A6B88BC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C3D691-35BB-70D8-30EF-CC5E9F6D9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AF1FC5-7648-79B2-89AE-68E2017C0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AC826C-8C25-6285-86A4-FB4B77551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0B081C-6948-61A7-AA5C-000B65C66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исунок 64">
            <a:extLst>
              <a:ext uri="{FF2B5EF4-FFF2-40B4-BE49-F238E27FC236}">
                <a16:creationId xmlns:a16="http://schemas.microsoft.com/office/drawing/2014/main" id="{4BC8E62E-B0BA-53FD-54E2-BC3CD466CA83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641802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CD092835-E338-473F-BBB8-ADAD5C1A79F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00" y="3290376"/>
            <a:ext cx="1650888" cy="2751288"/>
          </a:xfrm>
        </p:spPr>
        <p:txBody>
          <a:bodyPr/>
          <a:lstStyle/>
          <a:p>
            <a:endParaRPr lang="ru-RU"/>
          </a:p>
        </p:txBody>
      </p:sp>
      <p:sp>
        <p:nvSpPr>
          <p:cNvPr id="17" name="Рисунок 3">
            <a:extLst>
              <a:ext uri="{FF2B5EF4-FFF2-40B4-BE49-F238E27FC236}">
                <a16:creationId xmlns:a16="http://schemas.microsoft.com/office/drawing/2014/main" id="{6DDD5505-C6DA-4783-B3C5-1E77FF806F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6473" y="3290376"/>
            <a:ext cx="1650888" cy="2751288"/>
          </a:xfrm>
        </p:spPr>
        <p:txBody>
          <a:bodyPr/>
          <a:lstStyle/>
          <a:p>
            <a:endParaRPr lang="ru-RU"/>
          </a:p>
        </p:txBody>
      </p:sp>
      <p:sp>
        <p:nvSpPr>
          <p:cNvPr id="20" name="Рисунок 3">
            <a:extLst>
              <a:ext uri="{FF2B5EF4-FFF2-40B4-BE49-F238E27FC236}">
                <a16:creationId xmlns:a16="http://schemas.microsoft.com/office/drawing/2014/main" id="{5D58F20D-1B05-47D6-9A30-802865839E4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883346" y="3290376"/>
            <a:ext cx="1650888" cy="2751288"/>
          </a:xfrm>
        </p:spPr>
        <p:txBody>
          <a:bodyPr/>
          <a:lstStyle/>
          <a:p>
            <a:endParaRPr lang="ru-RU"/>
          </a:p>
        </p:txBody>
      </p:sp>
      <p:sp>
        <p:nvSpPr>
          <p:cNvPr id="25" name="Рисунок 3">
            <a:extLst>
              <a:ext uri="{FF2B5EF4-FFF2-40B4-BE49-F238E27FC236}">
                <a16:creationId xmlns:a16="http://schemas.microsoft.com/office/drawing/2014/main" id="{C22FE263-96BA-4997-B364-241D1275C9C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020220" y="3290376"/>
            <a:ext cx="1650888" cy="2751288"/>
          </a:xfrm>
        </p:spPr>
        <p:txBody>
          <a:bodyPr/>
          <a:lstStyle/>
          <a:p>
            <a:endParaRPr lang="ru-RU"/>
          </a:p>
        </p:txBody>
      </p:sp>
      <p:sp>
        <p:nvSpPr>
          <p:cNvPr id="2" name="Рисунок 64">
            <a:extLst>
              <a:ext uri="{FF2B5EF4-FFF2-40B4-BE49-F238E27FC236}">
                <a16:creationId xmlns:a16="http://schemas.microsoft.com/office/drawing/2014/main" id="{8F54B992-5E98-36AD-216D-04B0B245DEF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241818" y="31193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  <p:sp>
        <p:nvSpPr>
          <p:cNvPr id="3" name="Рисунок 64">
            <a:extLst>
              <a:ext uri="{FF2B5EF4-FFF2-40B4-BE49-F238E27FC236}">
                <a16:creationId xmlns:a16="http://schemas.microsoft.com/office/drawing/2014/main" id="{4D977E17-C370-2717-4AC4-CF319A073A3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394218" y="32717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  <p:sp>
        <p:nvSpPr>
          <p:cNvPr id="5" name="Рисунок 64">
            <a:extLst>
              <a:ext uri="{FF2B5EF4-FFF2-40B4-BE49-F238E27FC236}">
                <a16:creationId xmlns:a16="http://schemas.microsoft.com/office/drawing/2014/main" id="{50047B3D-4F6B-D4B5-F250-1C39458CF0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  <p:sp>
        <p:nvSpPr>
          <p:cNvPr id="7" name="Рисунок 64">
            <a:extLst>
              <a:ext uri="{FF2B5EF4-FFF2-40B4-BE49-F238E27FC236}">
                <a16:creationId xmlns:a16="http://schemas.microsoft.com/office/drawing/2014/main" id="{BBB90A47-45C6-CF84-CA44-C364819AB1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99018" y="35765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556857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4">
          <p15:clr>
            <a:srgbClr val="FBAE40"/>
          </p15:clr>
        </p15:guide>
        <p15:guide id="2" pos="63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A7C218-609F-E402-417F-6F6A3E53D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E93A9E-D4F1-577D-6BDB-81278D20C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E85F54-1C35-4DEE-75C2-F7CF0C820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C98CA5-E10C-78C3-3142-BEF4A9B0A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CE2FC0-47B6-3570-5B0A-96A7329F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исунок 64">
            <a:extLst>
              <a:ext uri="{FF2B5EF4-FFF2-40B4-BE49-F238E27FC236}">
                <a16:creationId xmlns:a16="http://schemas.microsoft.com/office/drawing/2014/main" id="{2073C779-5C8A-350C-C7CC-79EEAE8F901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455093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009DB-CA70-F2CF-388A-1DE903C91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864C6C-0856-D677-7396-23577D53D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00D307-E728-11B4-737E-22A60C41D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47336D-A610-62E7-6065-871173547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0A4704-EC3A-90BC-8BDD-B2883F5A1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исунок 64">
            <a:extLst>
              <a:ext uri="{FF2B5EF4-FFF2-40B4-BE49-F238E27FC236}">
                <a16:creationId xmlns:a16="http://schemas.microsoft.com/office/drawing/2014/main" id="{1295E13B-B760-14D8-83F9-1E60ADB5024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1903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E5F2E-7FDF-8D70-C38B-CC9D2A7D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A456DA-E5BD-9038-568A-59FE9D327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04F8B0-FF46-B412-04AC-802D7112B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70CA196-46B8-261A-23A1-C52AE016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E024C8-ACFA-85E8-B3B5-41F35C7A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565DD2-7833-37FB-668B-C65894C32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Рисунок 64">
            <a:extLst>
              <a:ext uri="{FF2B5EF4-FFF2-40B4-BE49-F238E27FC236}">
                <a16:creationId xmlns:a16="http://schemas.microsoft.com/office/drawing/2014/main" id="{0E8F6209-6159-FE1B-CEB0-ADA2D2BFD0C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178460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D76098-7E7D-B592-1C80-798AC9BF7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1513FB-4667-5AAD-FF23-9660EC8FE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CD85BE-9BF6-F924-7F90-FA66076B9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F5D816B-5EE5-AC3B-C0F8-114CB89F75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D0D515-DA03-5AA4-BFF7-629F8544C8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1DBAF10-938B-E535-E1A7-4A8E041EC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173281-065C-E800-C5CB-7224410BB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26C599E-1098-5515-417C-D5408D83A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64">
            <a:extLst>
              <a:ext uri="{FF2B5EF4-FFF2-40B4-BE49-F238E27FC236}">
                <a16:creationId xmlns:a16="http://schemas.microsoft.com/office/drawing/2014/main" id="{1BA3EC41-D1F7-D455-1C42-C9BF7EB945F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353416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9F4529-6471-3C1C-E332-A3060D806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F3C6231-2BDC-5D22-A208-EA7D74B2C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7AB73A3-61FE-722D-C84E-637787295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8F9FBCB-79D3-E934-BE0D-DDED39F5B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исунок 64">
            <a:extLst>
              <a:ext uri="{FF2B5EF4-FFF2-40B4-BE49-F238E27FC236}">
                <a16:creationId xmlns:a16="http://schemas.microsoft.com/office/drawing/2014/main" id="{1FAE0A4D-6711-3633-436F-6F1BD0C84FD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284282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314622B-6BEA-9B46-1C3B-51B461D28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C6FEED2-EA88-51B0-5410-0F41DF98C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9CEC87-96CF-231B-4F5D-C75DFD06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Рисунок 64">
            <a:extLst>
              <a:ext uri="{FF2B5EF4-FFF2-40B4-BE49-F238E27FC236}">
                <a16:creationId xmlns:a16="http://schemas.microsoft.com/office/drawing/2014/main" id="{52E9D3B8-E4C4-B1D5-EC5A-9363B544B70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245866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9ED1B3-208D-D348-7CF6-482F9FC2B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92854-358D-B6CC-C1B9-5B2E94053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6CD9D84-F4F0-0E06-AC25-27C31CF73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45D0F5-416B-864E-6FC2-EE27D3755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C51B72-AEFA-CFB5-82C6-A031916B4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8B753B-9161-FDB7-EB36-C6835A631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Рисунок 64">
            <a:extLst>
              <a:ext uri="{FF2B5EF4-FFF2-40B4-BE49-F238E27FC236}">
                <a16:creationId xmlns:a16="http://schemas.microsoft.com/office/drawing/2014/main" id="{43825247-06C2-D2B5-0389-964AD2F91F1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291946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24190-18F4-65EE-A27F-7ABE7C9AC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DEC522D-4C41-F54F-CCCA-589C6680C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A9F2DB2-4938-8BB3-FF36-D96F44744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260C5F8-9891-5A37-95E0-3A95BE10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CD8367-FD1D-841E-F564-41CA157FA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88E1C6-BBD2-6D3D-63CA-1FC845D5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Рисунок 64">
            <a:extLst>
              <a:ext uri="{FF2B5EF4-FFF2-40B4-BE49-F238E27FC236}">
                <a16:creationId xmlns:a16="http://schemas.microsoft.com/office/drawing/2014/main" id="{94B5620D-DCDD-6DEF-9116-78C245D5BE53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46618" y="3424193"/>
            <a:ext cx="1664694" cy="2774488"/>
          </a:xfrm>
          <a:ln w="19050">
            <a:solidFill>
              <a:srgbClr val="D0F053"/>
            </a:solidFill>
            <a:prstDash val="sysDash"/>
          </a:ln>
        </p:spPr>
      </p:sp>
    </p:spTree>
    <p:extLst>
      <p:ext uri="{BB962C8B-B14F-4D97-AF65-F5344CB8AC3E}">
        <p14:creationId xmlns:p14="http://schemas.microsoft.com/office/powerpoint/2010/main" val="337952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9F70B8-BED7-F52E-B7C8-A3D4BE058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173CEB-3F66-4A0D-3FEE-970A5EE4A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B0D21A-4013-5E9B-7DBD-29AFD785B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F3CE9-756C-43A5-B035-BBBF4CBD06DA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FDE8EE-0AB9-6E53-D0DF-DE6F84BA5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C27798-6EE3-426C-BF18-A7347A032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5F3A1-6EA2-46B6-822D-034F6E4A4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3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1FA4296-B5A9-9953-60E1-779E8B10067A}"/>
              </a:ext>
            </a:extLst>
          </p:cNvPr>
          <p:cNvSpPr/>
          <p:nvPr/>
        </p:nvSpPr>
        <p:spPr>
          <a:xfrm>
            <a:off x="242304" y="1531187"/>
            <a:ext cx="3848968" cy="4436524"/>
          </a:xfrm>
          <a:prstGeom prst="rect">
            <a:avLst/>
          </a:prstGeom>
          <a:solidFill>
            <a:srgbClr val="D0F053"/>
          </a:solidFill>
          <a:ln w="254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24169" tIns="124169" rIns="177385" bIns="124169" numCol="1" spcCol="38100" rtlCol="0" anchor="t">
            <a:spAutoFit/>
          </a:bodyPr>
          <a:lstStyle/>
          <a:p>
            <a:pPr hangingPunct="0">
              <a:spcAft>
                <a:spcPts val="600"/>
              </a:spcAft>
            </a:pP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Раскадровка – изображения, на которых представлены ключевые кадры баннера в порядковой последовательности. </a:t>
            </a:r>
            <a:b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</a:br>
            <a:endParaRPr lang="ru-RU" sz="1100" dirty="0">
              <a:latin typeface="Golos Text" panose="020B0503020202020204" pitchFamily="34" charset="-52"/>
              <a:cs typeface="Golos Text" panose="020B0503020202020204" pitchFamily="34" charset="-52"/>
              <a:sym typeface="Calibri"/>
            </a:endParaRPr>
          </a:p>
          <a:p>
            <a:pPr hangingPunct="0">
              <a:spcAft>
                <a:spcPts val="600"/>
              </a:spcAft>
            </a:pPr>
            <a:r>
              <a:rPr lang="ru-RU" sz="1100" b="1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Требования к раскадровке: 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вертикальный формат, 240x400 </a:t>
            </a:r>
            <a:r>
              <a:rPr lang="en-US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(9x</a:t>
            </a: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16)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ru-RU" sz="1100" dirty="0" err="1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jpeg</a:t>
            </a: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, </a:t>
            </a:r>
            <a:r>
              <a:rPr lang="ru-RU" sz="1100" dirty="0" err="1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png</a:t>
            </a:r>
            <a:endParaRPr lang="ru-RU" sz="1100" dirty="0">
              <a:latin typeface="Golos Text" panose="020B0503020202020204" pitchFamily="34" charset="-52"/>
              <a:cs typeface="Golos Text" panose="020B0503020202020204" pitchFamily="34" charset="-52"/>
              <a:sym typeface="Calibri"/>
            </a:endParaRPr>
          </a:p>
          <a:p>
            <a:pPr hangingPunct="0">
              <a:spcAft>
                <a:spcPts val="600"/>
              </a:spcAft>
            </a:pPr>
            <a:endParaRPr lang="ru-RU" sz="1100" dirty="0">
              <a:latin typeface="Golos Text" panose="020B0503020202020204" pitchFamily="34" charset="-52"/>
              <a:cs typeface="Golos Text" panose="020B0503020202020204" pitchFamily="34" charset="-52"/>
              <a:sym typeface="Calibri"/>
            </a:endParaRPr>
          </a:p>
          <a:p>
            <a:pPr hangingPunct="0">
              <a:spcAft>
                <a:spcPts val="600"/>
              </a:spcAft>
            </a:pPr>
            <a:r>
              <a:rPr lang="ru-RU" sz="1100" b="1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Рекомендации: </a:t>
            </a:r>
            <a:endParaRPr lang="en-US" sz="1100" b="1" dirty="0">
              <a:latin typeface="Golos Text" panose="020B0503020202020204" pitchFamily="34" charset="-52"/>
              <a:cs typeface="Golos Text" panose="020B0503020202020204" pitchFamily="34" charset="-52"/>
              <a:sym typeface="Calibri"/>
            </a:endParaRP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не менее 2 и не более 4 кадров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текст рекламного сообщения до 5 слов на каждом кадре 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призыв к действию или кнопка на последнем кадре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программы для создания раскадровки: </a:t>
            </a:r>
            <a:r>
              <a:rPr lang="en-US" sz="1100" dirty="0" err="1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figma</a:t>
            </a: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,</a:t>
            </a:r>
            <a:r>
              <a:rPr lang="en-US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 adobe illustrator, </a:t>
            </a:r>
            <a:r>
              <a:rPr lang="en-US" sz="1100" dirty="0" err="1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canva</a:t>
            </a:r>
            <a:endParaRPr lang="ru-RU" sz="1100" dirty="0">
              <a:latin typeface="Golos Text" panose="020B0503020202020204" pitchFamily="34" charset="-52"/>
              <a:cs typeface="Golos Text" panose="020B0503020202020204" pitchFamily="34" charset="-52"/>
              <a:sym typeface="Calibri"/>
            </a:endParaRPr>
          </a:p>
          <a:p>
            <a:pPr hangingPunct="0">
              <a:spcAft>
                <a:spcPts val="600"/>
              </a:spcAft>
            </a:pPr>
            <a:endParaRPr lang="ru-RU" sz="1100" b="1" dirty="0">
              <a:latin typeface="Golos Text" panose="020B0503020202020204" pitchFamily="34" charset="-52"/>
              <a:cs typeface="Golos Text" panose="020B0503020202020204" pitchFamily="34" charset="-52"/>
              <a:sym typeface="Calibri"/>
            </a:endParaRPr>
          </a:p>
          <a:p>
            <a:pPr hangingPunct="0">
              <a:spcAft>
                <a:spcPts val="600"/>
              </a:spcAft>
            </a:pPr>
            <a:r>
              <a:rPr lang="ru-RU" sz="1100" b="1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Внимание! </a:t>
            </a:r>
            <a:br>
              <a:rPr lang="ru-RU" sz="1100" b="1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</a:b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Вы можете загрузить только 1 (одну) раскадровку.</a:t>
            </a:r>
            <a:b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</a:br>
            <a:r>
              <a:rPr lang="ru-RU" sz="1100" dirty="0">
                <a:latin typeface="Golos Text" panose="020B0503020202020204" pitchFamily="34" charset="-52"/>
                <a:cs typeface="Golos Text" panose="020B0503020202020204" pitchFamily="34" charset="-52"/>
                <a:sym typeface="Calibri"/>
              </a:rPr>
              <a:t>Для загрузки нового креатива необходимо заполнить новую заявку </a:t>
            </a:r>
          </a:p>
        </p:txBody>
      </p:sp>
      <p:sp>
        <p:nvSpPr>
          <p:cNvPr id="19" name="Текст 13">
            <a:extLst>
              <a:ext uri="{FF2B5EF4-FFF2-40B4-BE49-F238E27FC236}">
                <a16:creationId xmlns:a16="http://schemas.microsoft.com/office/drawing/2014/main" id="{F9AA392B-1C27-94E5-1AEC-D9BC6D0DFD21}"/>
              </a:ext>
            </a:extLst>
          </p:cNvPr>
          <p:cNvSpPr txBox="1">
            <a:spLocks/>
          </p:cNvSpPr>
          <p:nvPr/>
        </p:nvSpPr>
        <p:spPr>
          <a:xfrm>
            <a:off x="2166788" y="722274"/>
            <a:ext cx="9216217" cy="332399"/>
          </a:xfrm>
          <a:prstGeom prst="rect">
            <a:avLst/>
          </a:prstGeom>
          <a:ln w="19050">
            <a:solidFill>
              <a:srgbClr val="D0F053"/>
            </a:solidFill>
            <a:prstDash val="sysDash"/>
          </a:ln>
        </p:spPr>
        <p:txBody>
          <a:bodyPr wrap="square"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ru-RU" sz="1607" b="0" i="0" kern="0" spc="9" dirty="0" smtClean="0">
                <a:solidFill>
                  <a:srgbClr val="000000"/>
                </a:solidFill>
                <a:latin typeface="Golos Text VF" pitchFamily="2" charset="0"/>
                <a:ea typeface="Golos Text VF" pitchFamily="2" charset="0"/>
                <a:cs typeface="Atyp Text Medium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укажите юрлицо </a:t>
            </a:r>
          </a:p>
        </p:txBody>
      </p:sp>
      <p:sp>
        <p:nvSpPr>
          <p:cNvPr id="20" name="Текст 13">
            <a:extLst>
              <a:ext uri="{FF2B5EF4-FFF2-40B4-BE49-F238E27FC236}">
                <a16:creationId xmlns:a16="http://schemas.microsoft.com/office/drawing/2014/main" id="{75D3C3D9-DCF0-AFEF-1CE1-C0441FE2A01F}"/>
              </a:ext>
            </a:extLst>
          </p:cNvPr>
          <p:cNvSpPr txBox="1">
            <a:spLocks/>
          </p:cNvSpPr>
          <p:nvPr/>
        </p:nvSpPr>
        <p:spPr>
          <a:xfrm>
            <a:off x="381438" y="245762"/>
            <a:ext cx="11001567" cy="332399"/>
          </a:xfrm>
          <a:prstGeom prst="rect">
            <a:avLst/>
          </a:prstGeom>
          <a:ln w="19050">
            <a:solidFill>
              <a:srgbClr val="D0F053"/>
            </a:solidFill>
            <a:prstDash val="sysDot"/>
          </a:ln>
        </p:spPr>
        <p:txBody>
          <a:bodyPr wrap="square"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ru-RU" sz="1607" b="0" i="0" kern="0" spc="9" dirty="0" smtClean="0">
                <a:solidFill>
                  <a:srgbClr val="000000"/>
                </a:solidFill>
                <a:latin typeface="Golos Text DemiBold" panose="020B0703020202020204" pitchFamily="34" charset="-52"/>
                <a:ea typeface="Golos Text VF" pitchFamily="2" charset="0"/>
                <a:cs typeface="Golos Text DemiBold" panose="020B0703020202020204" pitchFamily="34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Название рекламной кампании 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635AEB5-DFC0-E0C3-617F-60D3CA45C8B9}"/>
              </a:ext>
            </a:extLst>
          </p:cNvPr>
          <p:cNvSpPr/>
          <p:nvPr/>
        </p:nvSpPr>
        <p:spPr>
          <a:xfrm>
            <a:off x="395682" y="698411"/>
            <a:ext cx="2430469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r>
              <a:rPr lang="ru-RU" sz="2400" b="0" i="0" kern="0" spc="9" dirty="0">
                <a:solidFill>
                  <a:srgbClr val="000000"/>
                </a:solidFill>
                <a:latin typeface="Golos Text VF" pitchFamily="2" charset="0"/>
                <a:ea typeface="Golos Text VF" pitchFamily="2" charset="0"/>
              </a:rPr>
              <a:t>Заявитель: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0AFC4B1-A99D-96D3-F10E-BA3971B507F2}"/>
              </a:ext>
            </a:extLst>
          </p:cNvPr>
          <p:cNvSpPr/>
          <p:nvPr/>
        </p:nvSpPr>
        <p:spPr>
          <a:xfrm>
            <a:off x="4622917" y="5579187"/>
            <a:ext cx="1670335" cy="186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/>
            <a:r>
              <a:rPr lang="ru-RU" sz="1213" b="0" i="0" kern="0" spc="9" dirty="0">
                <a:solidFill>
                  <a:srgbClr val="000000"/>
                </a:solidFill>
                <a:latin typeface="Golos Text VF" pitchFamily="2" charset="0"/>
                <a:ea typeface="Golos Text VF" pitchFamily="2" charset="0"/>
              </a:rPr>
              <a:t>Кадр 1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80F2CCA-9E5C-764F-3285-D33800467D3F}"/>
              </a:ext>
            </a:extLst>
          </p:cNvPr>
          <p:cNvSpPr/>
          <p:nvPr/>
        </p:nvSpPr>
        <p:spPr>
          <a:xfrm>
            <a:off x="7059825" y="5605471"/>
            <a:ext cx="1670335" cy="186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/>
            <a:r>
              <a:rPr lang="ru-RU" sz="1213" b="0" i="0" kern="0" spc="9" dirty="0">
                <a:solidFill>
                  <a:srgbClr val="000000"/>
                </a:solidFill>
                <a:latin typeface="Golos Text VF" pitchFamily="2" charset="0"/>
                <a:ea typeface="Golos Text VF" pitchFamily="2" charset="0"/>
              </a:rPr>
              <a:t>Кадр </a:t>
            </a:r>
            <a:r>
              <a:rPr lang="en-US" sz="1213" b="0" i="0" kern="0" spc="9" dirty="0">
                <a:solidFill>
                  <a:srgbClr val="000000"/>
                </a:solidFill>
                <a:latin typeface="Golos Text VF" pitchFamily="2" charset="0"/>
                <a:ea typeface="Golos Text VF" pitchFamily="2" charset="0"/>
              </a:rPr>
              <a:t>2</a:t>
            </a:r>
            <a:endParaRPr lang="ru-RU" sz="1213" b="0" i="0" kern="0" spc="9" dirty="0">
              <a:solidFill>
                <a:srgbClr val="000000"/>
              </a:solidFill>
              <a:latin typeface="Golos Text VF" pitchFamily="2" charset="0"/>
              <a:ea typeface="Golos Text VF" pitchFamily="2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3BF2508-C294-C96E-5988-CB9AC77AA1AC}"/>
              </a:ext>
            </a:extLst>
          </p:cNvPr>
          <p:cNvSpPr/>
          <p:nvPr/>
        </p:nvSpPr>
        <p:spPr>
          <a:xfrm>
            <a:off x="9430623" y="5564635"/>
            <a:ext cx="1670335" cy="186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/>
            <a:r>
              <a:rPr lang="ru-RU" sz="1213" b="0" i="0" kern="0" spc="9" dirty="0">
                <a:solidFill>
                  <a:srgbClr val="000000"/>
                </a:solidFill>
                <a:latin typeface="Golos Text VF" pitchFamily="2" charset="0"/>
                <a:ea typeface="Golos Text VF" pitchFamily="2" charset="0"/>
              </a:rPr>
              <a:t>Кадр </a:t>
            </a:r>
            <a:r>
              <a:rPr lang="en-US" sz="1213" b="0" i="0" kern="0" spc="9" dirty="0">
                <a:solidFill>
                  <a:srgbClr val="000000"/>
                </a:solidFill>
                <a:latin typeface="Golos Text VF" pitchFamily="2" charset="0"/>
                <a:ea typeface="Golos Text VF" pitchFamily="2" charset="0"/>
              </a:rPr>
              <a:t>3</a:t>
            </a:r>
            <a:endParaRPr lang="ru-RU" sz="1213" b="0" i="0" kern="0" spc="9" dirty="0">
              <a:solidFill>
                <a:srgbClr val="000000"/>
              </a:solidFill>
              <a:latin typeface="Golos Text VF" pitchFamily="2" charset="0"/>
              <a:ea typeface="Golos Text VF" pitchFamily="2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9C40009-6345-4457-A206-5F5F94C6E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573" y="1531187"/>
            <a:ext cx="2105025" cy="3750426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9EAE9AE-5304-4349-B5AF-B29181122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868" y="1519323"/>
            <a:ext cx="2105025" cy="375042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5BBB28DC-9C3E-4785-9544-D5BFD9792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3277" y="1519323"/>
            <a:ext cx="2105025" cy="373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6238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103</Words>
  <Application>Microsoft Office PowerPoint</Application>
  <PresentationFormat>Широкоэкранный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Golos Text</vt:lpstr>
      <vt:lpstr>Golos Text DemiBold</vt:lpstr>
      <vt:lpstr>Golos Text VF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Шашкина Ирина</dc:creator>
  <cp:lastModifiedBy>Ларионова Юлия</cp:lastModifiedBy>
  <cp:revision>11</cp:revision>
  <dcterms:created xsi:type="dcterms:W3CDTF">2022-10-11T12:54:55Z</dcterms:created>
  <dcterms:modified xsi:type="dcterms:W3CDTF">2025-04-14T09:44:03Z</dcterms:modified>
</cp:coreProperties>
</file>